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x="10077450" cy="5668963"/>
  <p:notesSz cx="7772400" cy="10058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4"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5"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45"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46"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2CDDB09B-D2EE-49C8-A3C0-DE8095AEC904}" type="slidenum">
              <a:t>‹Nr.›</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A0B1ADF4-7011-4C24-A893-8C43C5EC0F03}" type="slidenum">
              <a:t>‹Nr.›</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8"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16145680-E113-4D20-B253-C1F7445C9688}" type="slidenum">
              <a:t>‹Nr.›</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50"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51"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52"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5C91D118-2449-4DFC-8B0F-6A9DF2F53258}" type="slidenum">
              <a:t>‹Nr.›</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54"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55"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56"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C1DA5999-B496-44B1-A55D-3F6E7E0B56B0}" type="slidenum">
              <a:t>‹Nr.›</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58"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59"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60"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D5FC3C51-26BD-4E75-B068-A8D24A4F1549}" type="slidenum">
              <a:t>‹Nr.›</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62"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63"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98430303-7C66-4FA0-89D4-7F94572D4FAC}" type="slidenum">
              <a:t>‹Nr.›</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65"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66"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67"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68"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23"/>
          </p:nvPr>
        </p:nvSpPr>
        <p:spPr/>
        <p:txBody>
          <a:bodyPr/>
          <a:lstStyle/>
          <a:p>
            <a:r>
              <a:t>Footer</a:t>
            </a:r>
          </a:p>
        </p:txBody>
      </p:sp>
      <p:sp>
        <p:nvSpPr>
          <p:cNvPr id="8" name="PlaceHolder 7"/>
          <p:cNvSpPr>
            <a:spLocks noGrp="1"/>
          </p:cNvSpPr>
          <p:nvPr>
            <p:ph type="sldNum" idx="24"/>
          </p:nvPr>
        </p:nvSpPr>
        <p:spPr/>
        <p:txBody>
          <a:bodyPr/>
          <a:lstStyle/>
          <a:p>
            <a:fld id="{99D9FB09-878D-4D1E-9E99-7CB246B85249}" type="slidenum">
              <a:t>‹Nr.›</a:t>
            </a:fld>
            <a:endParaRPr/>
          </a:p>
        </p:txBody>
      </p:sp>
      <p:sp>
        <p:nvSpPr>
          <p:cNvPr id="9" name="PlaceHolder 8"/>
          <p:cNvSpPr>
            <a:spLocks noGrp="1"/>
          </p:cNvSpPr>
          <p:nvPr>
            <p:ph type="dt" idx="22"/>
          </p:nvPr>
        </p:nvSpPr>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70"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1"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2"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3"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4"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5"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23"/>
          </p:nvPr>
        </p:nvSpPr>
        <p:spPr/>
        <p:txBody>
          <a:bodyPr/>
          <a:lstStyle/>
          <a:p>
            <a:r>
              <a:t>Footer</a:t>
            </a:r>
          </a:p>
        </p:txBody>
      </p:sp>
      <p:sp>
        <p:nvSpPr>
          <p:cNvPr id="10" name="PlaceHolder 9"/>
          <p:cNvSpPr>
            <a:spLocks noGrp="1"/>
          </p:cNvSpPr>
          <p:nvPr>
            <p:ph type="sldNum" idx="24"/>
          </p:nvPr>
        </p:nvSpPr>
        <p:spPr/>
        <p:txBody>
          <a:bodyPr/>
          <a:lstStyle/>
          <a:p>
            <a:fld id="{13D34C55-BF1C-4E85-A92B-FBEB4FB7C090}" type="slidenum">
              <a:t>‹Nr.›</a:t>
            </a:fld>
            <a:endParaRPr/>
          </a:p>
        </p:txBody>
      </p:sp>
      <p:sp>
        <p:nvSpPr>
          <p:cNvPr id="11" name="PlaceHolder 10"/>
          <p:cNvSpPr>
            <a:spLocks noGrp="1"/>
          </p:cNvSpPr>
          <p:nvPr>
            <p:ph type="dt" idx="22"/>
          </p:nvPr>
        </p:nvSpPr>
        <p:spPr/>
        <p:txBody>
          <a:body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943F5D2C-C01F-4BC6-AEC8-3DA3DF20BE34}" type="slidenum">
              <a:t>‹Nr.›</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7"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8"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9"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0"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84"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C298E8BC-BBB0-4B7E-9DAC-60BFE4D2CF50}" type="slidenum">
              <a:t>‹Nr.›</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86"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11FDA6D1-5A2E-4C75-9846-CAF550BF5EC6}" type="slidenum">
              <a:t>‹Nr.›</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88"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89"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8A1AD851-AD1F-4AC9-8D2F-A0E6578E877A}" type="slidenum">
              <a:t>‹Nr.›</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4FFDE4D6-02A4-4B44-8280-03F2C9BF44F6}" type="slidenum">
              <a:t>‹Nr.›</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1"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8535810B-E26B-43EA-8D81-9DA2353035F8}" type="slidenum">
              <a:t>‹Nr.›</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93"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94"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95"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48A6573C-8D5E-4303-AD26-C4AAD0ACD481}" type="slidenum">
              <a:t>‹Nr.›</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97"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98"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99"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A59056BA-8B9B-4401-B851-61CCEBD7B56F}" type="slidenum">
              <a:t>‹Nr.›</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01"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02"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03"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FAFFE194-3547-44BF-9E03-F03F2BFF901C}" type="slidenum">
              <a:t>‹Nr.›</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05"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06"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A95428E9-1316-41CE-9EA3-41C7DF350D50}" type="slidenum">
              <a:t>‹Nr.›</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08"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09"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10"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11"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26"/>
          </p:nvPr>
        </p:nvSpPr>
        <p:spPr/>
        <p:txBody>
          <a:bodyPr/>
          <a:lstStyle/>
          <a:p>
            <a:r>
              <a:t>Footer</a:t>
            </a:r>
          </a:p>
        </p:txBody>
      </p:sp>
      <p:sp>
        <p:nvSpPr>
          <p:cNvPr id="8" name="PlaceHolder 7"/>
          <p:cNvSpPr>
            <a:spLocks noGrp="1"/>
          </p:cNvSpPr>
          <p:nvPr>
            <p:ph type="sldNum" idx="27"/>
          </p:nvPr>
        </p:nvSpPr>
        <p:spPr/>
        <p:txBody>
          <a:bodyPr/>
          <a:lstStyle/>
          <a:p>
            <a:fld id="{5B832916-463C-4291-AFD7-FC30F3F8308D}" type="slidenum">
              <a:t>‹Nr.›</a:t>
            </a:fld>
            <a:endParaRPr/>
          </a:p>
        </p:txBody>
      </p:sp>
      <p:sp>
        <p:nvSpPr>
          <p:cNvPr id="9" name="PlaceHolder 8"/>
          <p:cNvSpPr>
            <a:spLocks noGrp="1"/>
          </p:cNvSpPr>
          <p:nvPr>
            <p:ph type="dt" idx="25"/>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2"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3"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4"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5"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6"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7"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13"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14"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15"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16"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17"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18"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26"/>
          </p:nvPr>
        </p:nvSpPr>
        <p:spPr/>
        <p:txBody>
          <a:bodyPr/>
          <a:lstStyle/>
          <a:p>
            <a:r>
              <a:t>Footer</a:t>
            </a:r>
          </a:p>
        </p:txBody>
      </p:sp>
      <p:sp>
        <p:nvSpPr>
          <p:cNvPr id="10" name="PlaceHolder 9"/>
          <p:cNvSpPr>
            <a:spLocks noGrp="1"/>
          </p:cNvSpPr>
          <p:nvPr>
            <p:ph type="sldNum" idx="27"/>
          </p:nvPr>
        </p:nvSpPr>
        <p:spPr/>
        <p:txBody>
          <a:bodyPr/>
          <a:lstStyle/>
          <a:p>
            <a:fld id="{CD1405E6-D583-4D4A-962F-758D28F7137F}" type="slidenum">
              <a:t>‹Nr.›</a:t>
            </a:fld>
            <a:endParaRPr/>
          </a:p>
        </p:txBody>
      </p:sp>
      <p:sp>
        <p:nvSpPr>
          <p:cNvPr id="11" name="PlaceHolder 10"/>
          <p:cNvSpPr>
            <a:spLocks noGrp="1"/>
          </p:cNvSpPr>
          <p:nvPr>
            <p:ph type="dt" idx="25"/>
          </p:nvPr>
        </p:nvSpPr>
        <p:spPr/>
        <p:txBody>
          <a:body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3742553F-337C-49C7-87D4-6B31618978AC}" type="slidenum">
              <a:t>‹Nr.›</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26"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25AA35A2-B867-4574-BB8F-29050FD311EA}" type="slidenum">
              <a:t>‹Nr.›</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28"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2398B671-7ED0-43CA-979D-90E5880BF658}" type="slidenum">
              <a:t>‹Nr.›</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30"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31"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9"/>
          </p:nvPr>
        </p:nvSpPr>
        <p:spPr/>
        <p:txBody>
          <a:bodyPr/>
          <a:lstStyle/>
          <a:p>
            <a:r>
              <a:t>Footer</a:t>
            </a:r>
          </a:p>
        </p:txBody>
      </p:sp>
      <p:sp>
        <p:nvSpPr>
          <p:cNvPr id="6" name="PlaceHolder 5"/>
          <p:cNvSpPr>
            <a:spLocks noGrp="1"/>
          </p:cNvSpPr>
          <p:nvPr>
            <p:ph type="sldNum" idx="30"/>
          </p:nvPr>
        </p:nvSpPr>
        <p:spPr/>
        <p:txBody>
          <a:bodyPr/>
          <a:lstStyle/>
          <a:p>
            <a:fld id="{3E50E7C0-0FDC-49A5-868A-B4061F53A1E9}" type="slidenum">
              <a:t>‹Nr.›</a:t>
            </a:fld>
            <a:endParaRPr/>
          </a:p>
        </p:txBody>
      </p:sp>
      <p:sp>
        <p:nvSpPr>
          <p:cNvPr id="7" name="PlaceHolder 6"/>
          <p:cNvSpPr>
            <a:spLocks noGrp="1"/>
          </p:cNvSpPr>
          <p:nvPr>
            <p:ph type="dt" idx="28"/>
          </p:nvPr>
        </p:nvSpPr>
        <p:spPr/>
        <p:txBody>
          <a:body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29"/>
          </p:nvPr>
        </p:nvSpPr>
        <p:spPr/>
        <p:txBody>
          <a:bodyPr/>
          <a:lstStyle/>
          <a:p>
            <a:r>
              <a:t>Footer</a:t>
            </a:r>
          </a:p>
        </p:txBody>
      </p:sp>
      <p:sp>
        <p:nvSpPr>
          <p:cNvPr id="4" name="PlaceHolder 3"/>
          <p:cNvSpPr>
            <a:spLocks noGrp="1"/>
          </p:cNvSpPr>
          <p:nvPr>
            <p:ph type="sldNum" idx="30"/>
          </p:nvPr>
        </p:nvSpPr>
        <p:spPr/>
        <p:txBody>
          <a:bodyPr/>
          <a:lstStyle/>
          <a:p>
            <a:fld id="{FCC8D9EA-520E-4878-B0F3-A025AA7369A8}" type="slidenum">
              <a:t>‹Nr.›</a:t>
            </a:fld>
            <a:endParaRPr/>
          </a:p>
        </p:txBody>
      </p:sp>
      <p:sp>
        <p:nvSpPr>
          <p:cNvPr id="5" name="PlaceHolder 4"/>
          <p:cNvSpPr>
            <a:spLocks noGrp="1"/>
          </p:cNvSpPr>
          <p:nvPr>
            <p:ph type="dt" idx="28"/>
          </p:nvPr>
        </p:nvSpPr>
        <p:spPr/>
        <p:txBody>
          <a:body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3"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29"/>
          </p:nvPr>
        </p:nvSpPr>
        <p:spPr/>
        <p:txBody>
          <a:bodyPr/>
          <a:lstStyle/>
          <a:p>
            <a:r>
              <a:t>Footer</a:t>
            </a:r>
          </a:p>
        </p:txBody>
      </p:sp>
      <p:sp>
        <p:nvSpPr>
          <p:cNvPr id="4" name="PlaceHolder 3"/>
          <p:cNvSpPr>
            <a:spLocks noGrp="1"/>
          </p:cNvSpPr>
          <p:nvPr>
            <p:ph type="sldNum" idx="30"/>
          </p:nvPr>
        </p:nvSpPr>
        <p:spPr/>
        <p:txBody>
          <a:bodyPr/>
          <a:lstStyle/>
          <a:p>
            <a:fld id="{3E248666-C5D5-4531-8FFC-3509490A1C04}" type="slidenum">
              <a:t>‹Nr.›</a:t>
            </a:fld>
            <a:endParaRPr/>
          </a:p>
        </p:txBody>
      </p:sp>
      <p:sp>
        <p:nvSpPr>
          <p:cNvPr id="5" name="PlaceHolder 4"/>
          <p:cNvSpPr>
            <a:spLocks noGrp="1"/>
          </p:cNvSpPr>
          <p:nvPr>
            <p:ph type="dt" idx="28"/>
          </p:nvPr>
        </p:nvSpPr>
        <p:spPr/>
        <p:txBody>
          <a:body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35"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36"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37"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317F8A2F-01B0-46B9-A51C-F72BA7866AE4}" type="slidenum">
              <a:t>‹Nr.›</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39"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40"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41"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BB769CF2-F301-4EF0-AD9F-F2C3EB2E9CC8}" type="slidenum">
              <a:t>‹Nr.›</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43"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44"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45"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36A5799C-3098-4448-95A8-2B464E0269E7}" type="slidenum">
              <a:t>‹Nr.›</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D3D5BC1-8F32-42CE-BDFF-E80D985B8103}" type="slidenum">
              <a:t>‹Nr.›</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47"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48"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9"/>
          </p:nvPr>
        </p:nvSpPr>
        <p:spPr/>
        <p:txBody>
          <a:bodyPr/>
          <a:lstStyle/>
          <a:p>
            <a:r>
              <a:t>Footer</a:t>
            </a:r>
          </a:p>
        </p:txBody>
      </p:sp>
      <p:sp>
        <p:nvSpPr>
          <p:cNvPr id="6" name="PlaceHolder 5"/>
          <p:cNvSpPr>
            <a:spLocks noGrp="1"/>
          </p:cNvSpPr>
          <p:nvPr>
            <p:ph type="sldNum" idx="30"/>
          </p:nvPr>
        </p:nvSpPr>
        <p:spPr/>
        <p:txBody>
          <a:bodyPr/>
          <a:lstStyle/>
          <a:p>
            <a:fld id="{61019942-F875-47FF-8436-A464D963EDEB}" type="slidenum">
              <a:t>‹Nr.›</a:t>
            </a:fld>
            <a:endParaRPr/>
          </a:p>
        </p:txBody>
      </p:sp>
      <p:sp>
        <p:nvSpPr>
          <p:cNvPr id="7" name="PlaceHolder 6"/>
          <p:cNvSpPr>
            <a:spLocks noGrp="1"/>
          </p:cNvSpPr>
          <p:nvPr>
            <p:ph type="dt" idx="28"/>
          </p:nvPr>
        </p:nvSpPr>
        <p:spPr/>
        <p:txBody>
          <a:body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50"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51"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52"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53"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29"/>
          </p:nvPr>
        </p:nvSpPr>
        <p:spPr/>
        <p:txBody>
          <a:bodyPr/>
          <a:lstStyle/>
          <a:p>
            <a:r>
              <a:t>Footer</a:t>
            </a:r>
          </a:p>
        </p:txBody>
      </p:sp>
      <p:sp>
        <p:nvSpPr>
          <p:cNvPr id="8" name="PlaceHolder 7"/>
          <p:cNvSpPr>
            <a:spLocks noGrp="1"/>
          </p:cNvSpPr>
          <p:nvPr>
            <p:ph type="sldNum" idx="30"/>
          </p:nvPr>
        </p:nvSpPr>
        <p:spPr/>
        <p:txBody>
          <a:bodyPr/>
          <a:lstStyle/>
          <a:p>
            <a:fld id="{333546DF-96C3-46F5-B7E8-EED38B7038AF}" type="slidenum">
              <a:t>‹Nr.›</a:t>
            </a:fld>
            <a:endParaRPr/>
          </a:p>
        </p:txBody>
      </p:sp>
      <p:sp>
        <p:nvSpPr>
          <p:cNvPr id="9" name="PlaceHolder 8"/>
          <p:cNvSpPr>
            <a:spLocks noGrp="1"/>
          </p:cNvSpPr>
          <p:nvPr>
            <p:ph type="dt" idx="28"/>
          </p:nvPr>
        </p:nvSpPr>
        <p:spPr/>
        <p:txBody>
          <a:body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55"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56"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57"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58"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59"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460"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29"/>
          </p:nvPr>
        </p:nvSpPr>
        <p:spPr/>
        <p:txBody>
          <a:bodyPr/>
          <a:lstStyle/>
          <a:p>
            <a:r>
              <a:t>Footer</a:t>
            </a:r>
          </a:p>
        </p:txBody>
      </p:sp>
      <p:sp>
        <p:nvSpPr>
          <p:cNvPr id="10" name="PlaceHolder 9"/>
          <p:cNvSpPr>
            <a:spLocks noGrp="1"/>
          </p:cNvSpPr>
          <p:nvPr>
            <p:ph type="sldNum" idx="30"/>
          </p:nvPr>
        </p:nvSpPr>
        <p:spPr/>
        <p:txBody>
          <a:bodyPr/>
          <a:lstStyle/>
          <a:p>
            <a:fld id="{AB1CF0DA-581F-4C00-BF00-0A91D07A9BDA}" type="slidenum">
              <a:t>‹Nr.›</a:t>
            </a:fld>
            <a:endParaRPr/>
          </a:p>
        </p:txBody>
      </p:sp>
      <p:sp>
        <p:nvSpPr>
          <p:cNvPr id="11" name="PlaceHolder 10"/>
          <p:cNvSpPr>
            <a:spLocks noGrp="1"/>
          </p:cNvSpPr>
          <p:nvPr>
            <p:ph type="dt" idx="28"/>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5"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594D159-7C64-437D-AB78-88B8105AF013}"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7"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A34007EF-5D2E-4E86-9F8C-68F31DB4911C}"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49"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0"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1CA43A1-9DFF-492B-9E49-B1C4DBDB0993}"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157DBA8-5254-4E00-A264-9A9883F90428}"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1DD3ED-5928-48BA-B151-304FEFFB82B8}"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54"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5"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6"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6F1784A-8B00-4456-9458-7D81D76222D6}"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58"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9"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0"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90FB4F3-8725-4D6B-A8CF-08BE294C934A}"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62"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3"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4"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BEA88E1-43FC-4D62-9F0E-A32B0F45AC5F}"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66"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7"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73B83FC-99F8-49C4-BC44-3D418D78097E}"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69"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0"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1"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2"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E1C380F-F3B4-4930-8168-2EDD1AC223C6}" type="slidenum">
              <a:t>‹Nr.›</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74"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75"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76"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77"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78"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79"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D4483C83-F19F-43B8-B968-BFA9B1BC9D54}" type="slidenum">
              <a:t>‹Nr.›</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DD4B44F-B8C5-4BE3-86B8-B668C9411FAB}" type="slidenum">
              <a:t>‹Nr.›</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87"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7556E1D-4181-4F71-8AC1-D943F89E1679}" type="slidenum">
              <a:t>‹Nr.›</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89"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6E4B8E1-BF53-40BB-94D5-4BD200D82F47}" type="slidenum">
              <a:t>‹Nr.›</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91"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92"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0E8086B-87B5-4248-B11C-6C0172FE87D1}" type="slidenum">
              <a:t>‹Nr.›</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ADAB766-8F6C-41F4-AB73-B2590248F201}" type="slidenum">
              <a:t>‹Nr.›</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5"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4C539F3-7BB3-475B-9067-D86FBE0A96AA}" type="slidenum">
              <a:t>‹Nr.›</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96"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97"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98"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7915FC76-A42E-4DF1-AFCF-29C6332D149D}" type="slidenum">
              <a:t>‹Nr.›</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00"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01"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02"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9A3A11C-34D9-423A-865A-50ECFFC9F704}" type="slidenum">
              <a:t>‹Nr.›</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04"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05"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06"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DA852E8-75C8-4922-9312-10DE147B65A3}" type="slidenum">
              <a:t>‹Nr.›</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08"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09"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367751A1-4FBD-4E4C-8760-C4D5FBAE5B73}" type="slidenum">
              <a:t>‹Nr.›</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11"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12"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13"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14"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F444A993-8D67-4C39-ABA9-ACD062555576}" type="slidenum">
              <a:t>‹Nr.›</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16"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17"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18"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19"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20"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21"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C2C4C680-850E-451F-8809-93FB9B1B7ECF}" type="slidenum">
              <a:t>‹Nr.›</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1524E891-B06C-4793-8755-3AE53AF7B043}" type="slidenum">
              <a:t>‹Nr.›</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29"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5B07DB4B-1361-4CE1-9673-1CDF7270479C}" type="slidenum">
              <a:t>‹Nr.›</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31"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EBB6825-590A-4E3A-BCD7-FC09923B62AD}" type="slidenum">
              <a:t>‹Nr.›</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7"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8"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33"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34"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F657FB8-A563-49A7-8704-2BEDB9B10C12}" type="slidenum">
              <a:t>‹Nr.›</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34642D70-0B31-4208-914E-A1DB05BE358C}" type="slidenum">
              <a:t>‹Nr.›</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21F2C131-F0F8-4EE7-88EC-78286F3D1786}" type="slidenum">
              <a:t>‹Nr.›</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38"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39"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0"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829E1B83-409E-46DE-A32D-F960D283425D}" type="slidenum">
              <a:t>‹Nr.›</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42"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3"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4"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619BF0B-7660-4B96-A918-1F6C7A3E0516}" type="slidenum">
              <a:t>‹Nr.›</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46"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7"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8"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339341A-BBA6-4ED4-B5AB-B69EF8345173}" type="slidenum">
              <a:t>‹Nr.›</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50"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51"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563BF06-8855-4475-A2EB-6A4368C78376}" type="slidenum">
              <a:t>‹Nr.›</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53"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54"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55"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56"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FABBD160-5C25-4F67-B976-93C80E67A091}" type="slidenum">
              <a:t>‹Nr.›</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58"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59"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60"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61"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62"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163"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AE41DB8C-F10E-45C2-8450-8D4419C5D373}" type="slidenum">
              <a:t>‹Nr.›</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FFAD1E21-A317-4324-A779-A7FB358FB6BE}" type="slidenum">
              <a:t>‹Nr.›</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72"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B20B6BAF-B8EB-4106-9A18-F5C44330A7DC}" type="slidenum">
              <a:t>‹Nr.›</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74"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9BDCD85A-4DCB-4721-940D-4BCBE1BFE5A1}" type="slidenum">
              <a:t>‹Nr.›</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76"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77"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55DFFA82-0459-464F-BE40-F973AF0E0A93}" type="slidenum">
              <a:t>‹Nr.›</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333F1924-8ADE-4682-86AE-E0095EB7D9DD}" type="slidenum">
              <a:t>‹Nr.›</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0ACDBD45-7618-4970-B4A2-45538119820F}" type="slidenum">
              <a:t>‹Nr.›</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81"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82"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83"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44055B25-802F-4F57-B28F-646F7F65EE9B}" type="slidenum">
              <a:t>‹Nr.›</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85"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86"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87"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B77B1272-6E6E-4E0F-A198-EC0FBDFA76A3}" type="slidenum">
              <a:t>‹Nr.›</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89"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0"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1"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C9490539-D508-44A1-A434-243B90C5D99C}" type="slidenum">
              <a:t>‹Nr.›</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93"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4"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9411C814-0601-49E6-9BAC-E1CC6A858EE9}" type="slidenum">
              <a:t>‹Nr.›</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96"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7"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8"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99"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676AF57E-CCF8-4988-A1BF-03D6D248902D}" type="slidenum">
              <a:t>‹Nr.›</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01"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02"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03"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04"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05"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06"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2EBC5B47-EB12-45BA-BA18-B285C0FA6BB4}" type="slidenum">
              <a:t>‹Nr.›</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33598A6F-9FAA-4402-86A8-F6403FB99D25}" type="slidenum">
              <a:t>‹Nr.›</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14"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59E9F418-E05F-4F3E-8E0B-159A9B1DD3FD}" type="slidenum">
              <a:t>‹Nr.›</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16"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FE0AA75F-985C-4BD3-830B-C82F67765133}" type="slidenum">
              <a:t>‹Nr.›</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18"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19"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351F57F7-F411-40EC-9685-A4F892E1694A}" type="slidenum">
              <a:t>‹Nr.›</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1563F7A9-16A4-4C52-A98F-45691C18840C}" type="slidenum">
              <a:t>‹Nr.›</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F3FF0018-351F-4DF5-9A49-14213AD5A633}" type="slidenum">
              <a:t>‹Nr.›</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23"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24"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25"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A750E85A-1626-4F41-90D4-2CF6EB7D19B9}" type="slidenum">
              <a:t>‹Nr.›</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27"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28"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29"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D15E9ABD-A140-4066-B410-6AA1EDA83DF9}" type="slidenum">
              <a:t>‹Nr.›</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31"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32"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33"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568D536F-4015-4B10-A5C5-B2B10D13D8B3}" type="slidenum">
              <a:t>‹Nr.›</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2"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3"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4"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35"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36"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0E95C48B-9B64-4865-99C8-BFE24E0C85F5}" type="slidenum">
              <a:t>‹Nr.›</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38"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39"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40"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41"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4F706225-6ECB-46FB-86A6-3AEE7680E2DE}" type="slidenum">
              <a:t>‹Nr.›</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43"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44"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45"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46"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47"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48"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39C5DC67-CA4E-44DA-8F06-2D384E5ED81B}" type="slidenum">
              <a:t>‹Nr.›</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B66B2276-C608-4D9E-BA5F-9B81382E772A}" type="slidenum">
              <a:t>‹Nr.›</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57"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39718D9E-663C-463B-88D9-8012E33C8DD2}" type="slidenum">
              <a:t>‹Nr.›</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59"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A7448E3E-A74E-4289-904C-34C878945710}" type="slidenum">
              <a:t>‹Nr.›</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61"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62"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F7D548E9-8DDE-4E80-96CE-803AEC403DC5}" type="slidenum">
              <a:t>‹Nr.›</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1630DC04-0868-450A-BF85-3A4376F13C8D}" type="slidenum">
              <a:t>‹Nr.›</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4"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743A773B-8F44-4E34-B2C5-C5981F9E285F}" type="slidenum">
              <a:t>‹Nr.›</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66"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67"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68"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9B8B0C33-1814-4204-872E-B85E26F0E75E}" type="slidenum">
              <a:t>‹Nr.›</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16"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7"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18"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70"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71"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72"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1CA4F82D-5E1F-4132-A680-8A0FCA803FFF}" type="slidenum">
              <a:t>‹Nr.›</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74"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75"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76"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F45397CE-DA20-491B-87F7-D0543E981D0F}" type="slidenum">
              <a:t>‹Nr.›</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78"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79"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18A9EE05-14E8-4DAE-9646-EB9F7E3D8357}" type="slidenum">
              <a:t>‹Nr.›</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81"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82"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83"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84"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43DB8F3C-E98C-449D-A8DE-9D06C5187617}" type="slidenum">
              <a:t>‹Nr.›</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86"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87"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88"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89"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90"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291"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B4978836-CDF8-46D6-AA88-51A72E6BBDEC}" type="slidenum">
              <a:t>‹Nr.›</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A341FBCE-F8E4-4606-BB43-F2D160881469}" type="slidenum">
              <a:t>‹Nr.›</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99"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2CC32E94-8B70-45E5-B324-F33A06864843}" type="slidenum">
              <a:t>‹Nr.›</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01"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2205AF02-7225-4630-AAC7-ABFF75534A12}" type="slidenum">
              <a:t>‹Nr.›</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03"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04"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BC600107-8791-46D1-BA48-8102222B7154}" type="slidenum">
              <a:t>‹Nr.›</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5B00D0BB-12DB-4485-873B-A3AC1DA59174}" type="slidenum">
              <a:t>‹Nr.›</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20"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1"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22"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6" name="PlaceHolder 1"/>
          <p:cNvSpPr>
            <a:spLocks noGrp="1"/>
          </p:cNvSpPr>
          <p:nvPr>
            <p:ph type="subTitle"/>
          </p:nvPr>
        </p:nvSpPr>
        <p:spPr>
          <a:xfrm>
            <a:off x="503640" y="226080"/>
            <a:ext cx="9068400" cy="4386600"/>
          </a:xfrm>
          <a:prstGeom prst="rect">
            <a:avLst/>
          </a:prstGeom>
          <a:noFill/>
          <a:ln w="0">
            <a:noFill/>
          </a:ln>
        </p:spPr>
        <p:txBody>
          <a:bodyPr lIns="0" tIns="0" rIns="0" bIns="0" anchor="ctr">
            <a:noAutofit/>
          </a:bodyPr>
          <a:lstStyle/>
          <a:p>
            <a:pPr algn="ctr"/>
            <a:endParaRPr lang="de-DE" sz="3200" b="0" strike="noStrike" spc="-1">
              <a:solidFill>
                <a:srgbClr val="000000"/>
              </a:solidFill>
              <a:latin typeface="Noto Sans"/>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895A66E7-CA36-457F-A157-BEE96D9A5D54}" type="slidenum">
              <a:t>‹Nr.›</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08"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09" name="PlaceHolder 3"/>
          <p:cNvSpPr>
            <a:spLocks noGrp="1"/>
          </p:cNvSpPr>
          <p:nvPr>
            <p:ph/>
          </p:nvPr>
        </p:nvSpPr>
        <p:spPr>
          <a:xfrm>
            <a:off x="515052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10"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220A0A89-E3CB-4758-A75F-C9670A62FD1A}" type="slidenum">
              <a:t>‹Nr.›</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12" name="PlaceHolder 2"/>
          <p:cNvSpPr>
            <a:spLocks noGrp="1"/>
          </p:cNvSpPr>
          <p:nvPr>
            <p:ph/>
          </p:nvPr>
        </p:nvSpPr>
        <p:spPr>
          <a:xfrm>
            <a:off x="503640" y="1326600"/>
            <a:ext cx="442512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13"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14" name="PlaceHolder 4"/>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FCA965BA-70EE-4152-9FA1-13C18A591510}" type="slidenum">
              <a:t>‹Nr.›</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16"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17"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18" name="PlaceHolder 4"/>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2E533C22-9FF9-48AF-BE2E-9460D4DA559B}" type="slidenum">
              <a:t>‹Nr.›</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20" name="PlaceHolder 2"/>
          <p:cNvSpPr>
            <a:spLocks noGrp="1"/>
          </p:cNvSpPr>
          <p:nvPr>
            <p:ph/>
          </p:nvPr>
        </p:nvSpPr>
        <p:spPr>
          <a:xfrm>
            <a:off x="503640" y="13266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21" name="PlaceHolder 3"/>
          <p:cNvSpPr>
            <a:spLocks noGrp="1"/>
          </p:cNvSpPr>
          <p:nvPr>
            <p:ph/>
          </p:nvPr>
        </p:nvSpPr>
        <p:spPr>
          <a:xfrm>
            <a:off x="503640" y="3043800"/>
            <a:ext cx="906840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F8C2B38D-5677-4784-8ECE-B4FADC33E8EC}" type="slidenum">
              <a:t>‹Nr.›</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23" name="PlaceHolder 2"/>
          <p:cNvSpPr>
            <a:spLocks noGrp="1"/>
          </p:cNvSpPr>
          <p:nvPr>
            <p:ph/>
          </p:nvPr>
        </p:nvSpPr>
        <p:spPr>
          <a:xfrm>
            <a:off x="50364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24" name="PlaceHolder 3"/>
          <p:cNvSpPr>
            <a:spLocks noGrp="1"/>
          </p:cNvSpPr>
          <p:nvPr>
            <p:ph/>
          </p:nvPr>
        </p:nvSpPr>
        <p:spPr>
          <a:xfrm>
            <a:off x="5150520" y="13266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25" name="PlaceHolder 4"/>
          <p:cNvSpPr>
            <a:spLocks noGrp="1"/>
          </p:cNvSpPr>
          <p:nvPr>
            <p:ph/>
          </p:nvPr>
        </p:nvSpPr>
        <p:spPr>
          <a:xfrm>
            <a:off x="50364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326" name="PlaceHolder 5"/>
          <p:cNvSpPr>
            <a:spLocks noGrp="1"/>
          </p:cNvSpPr>
          <p:nvPr>
            <p:ph/>
          </p:nvPr>
        </p:nvSpPr>
        <p:spPr>
          <a:xfrm>
            <a:off x="5150520" y="3043800"/>
            <a:ext cx="4425120" cy="156780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7" name="PlaceHolder 6"/>
          <p:cNvSpPr>
            <a:spLocks noGrp="1"/>
          </p:cNvSpPr>
          <p:nvPr>
            <p:ph type="ftr" idx="20"/>
          </p:nvPr>
        </p:nvSpPr>
        <p:spPr/>
        <p:txBody>
          <a:bodyPr/>
          <a:lstStyle/>
          <a:p>
            <a:r>
              <a:t>Footer</a:t>
            </a:r>
          </a:p>
        </p:txBody>
      </p:sp>
      <p:sp>
        <p:nvSpPr>
          <p:cNvPr id="8" name="PlaceHolder 7"/>
          <p:cNvSpPr>
            <a:spLocks noGrp="1"/>
          </p:cNvSpPr>
          <p:nvPr>
            <p:ph type="sldNum" idx="21"/>
          </p:nvPr>
        </p:nvSpPr>
        <p:spPr/>
        <p:txBody>
          <a:bodyPr/>
          <a:lstStyle/>
          <a:p>
            <a:fld id="{E254107D-485F-4BA6-BF20-01742FC3F43A}" type="slidenum">
              <a:t>‹Nr.›</a:t>
            </a:fld>
            <a:endParaRPr/>
          </a:p>
        </p:txBody>
      </p:sp>
      <p:sp>
        <p:nvSpPr>
          <p:cNvPr id="9" name="PlaceHolder 8"/>
          <p:cNvSpPr>
            <a:spLocks noGrp="1"/>
          </p:cNvSpPr>
          <p:nvPr>
            <p:ph type="dt" idx="19"/>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28" name="PlaceHolder 2"/>
          <p:cNvSpPr>
            <a:spLocks noGrp="1"/>
          </p:cNvSpPr>
          <p:nvPr>
            <p:ph/>
          </p:nvPr>
        </p:nvSpPr>
        <p:spPr>
          <a:xfrm>
            <a:off x="5036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29" name="PlaceHolder 3"/>
          <p:cNvSpPr>
            <a:spLocks noGrp="1"/>
          </p:cNvSpPr>
          <p:nvPr>
            <p:ph/>
          </p:nvPr>
        </p:nvSpPr>
        <p:spPr>
          <a:xfrm>
            <a:off x="357012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30" name="PlaceHolder 4"/>
          <p:cNvSpPr>
            <a:spLocks noGrp="1"/>
          </p:cNvSpPr>
          <p:nvPr>
            <p:ph/>
          </p:nvPr>
        </p:nvSpPr>
        <p:spPr>
          <a:xfrm>
            <a:off x="6636240" y="13266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31" name="PlaceHolder 5"/>
          <p:cNvSpPr>
            <a:spLocks noGrp="1"/>
          </p:cNvSpPr>
          <p:nvPr>
            <p:ph/>
          </p:nvPr>
        </p:nvSpPr>
        <p:spPr>
          <a:xfrm>
            <a:off x="5036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32" name="PlaceHolder 6"/>
          <p:cNvSpPr>
            <a:spLocks noGrp="1"/>
          </p:cNvSpPr>
          <p:nvPr>
            <p:ph/>
          </p:nvPr>
        </p:nvSpPr>
        <p:spPr>
          <a:xfrm>
            <a:off x="357012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333" name="PlaceHolder 7"/>
          <p:cNvSpPr>
            <a:spLocks noGrp="1"/>
          </p:cNvSpPr>
          <p:nvPr>
            <p:ph/>
          </p:nvPr>
        </p:nvSpPr>
        <p:spPr>
          <a:xfrm>
            <a:off x="6636240" y="3043800"/>
            <a:ext cx="2919960" cy="1567800"/>
          </a:xfrm>
          <a:prstGeom prst="rect">
            <a:avLst/>
          </a:prstGeom>
          <a:noFill/>
          <a:ln w="0">
            <a:noFill/>
          </a:ln>
        </p:spPr>
        <p:txBody>
          <a:bodyPr lIns="0" tIns="0" rIns="0" bIns="0" anchor="t">
            <a:normAutofit fontScale="97000"/>
          </a:bodyPr>
          <a:lstStyle/>
          <a:p>
            <a:pPr indent="0">
              <a:spcBef>
                <a:spcPts val="1414"/>
              </a:spcBef>
              <a:buNone/>
            </a:pPr>
            <a:endParaRPr lang="de-DE" sz="3200" b="0" strike="noStrike" spc="-1">
              <a:solidFill>
                <a:srgbClr val="000000"/>
              </a:solidFill>
              <a:latin typeface="Noto Sans"/>
            </a:endParaRPr>
          </a:p>
        </p:txBody>
      </p:sp>
      <p:sp>
        <p:nvSpPr>
          <p:cNvPr id="9" name="PlaceHolder 8"/>
          <p:cNvSpPr>
            <a:spLocks noGrp="1"/>
          </p:cNvSpPr>
          <p:nvPr>
            <p:ph type="ftr" idx="20"/>
          </p:nvPr>
        </p:nvSpPr>
        <p:spPr/>
        <p:txBody>
          <a:bodyPr/>
          <a:lstStyle/>
          <a:p>
            <a:r>
              <a:t>Footer</a:t>
            </a:r>
          </a:p>
        </p:txBody>
      </p:sp>
      <p:sp>
        <p:nvSpPr>
          <p:cNvPr id="10" name="PlaceHolder 9"/>
          <p:cNvSpPr>
            <a:spLocks noGrp="1"/>
          </p:cNvSpPr>
          <p:nvPr>
            <p:ph type="sldNum" idx="21"/>
          </p:nvPr>
        </p:nvSpPr>
        <p:spPr/>
        <p:txBody>
          <a:bodyPr/>
          <a:lstStyle/>
          <a:p>
            <a:fld id="{9477F8D2-BDCA-4804-84DB-B5217D860386}" type="slidenum">
              <a:t>‹Nr.›</a:t>
            </a:fld>
            <a:endParaRPr/>
          </a:p>
        </p:txBody>
      </p:sp>
      <p:sp>
        <p:nvSpPr>
          <p:cNvPr id="11" name="PlaceHolder 10"/>
          <p:cNvSpPr>
            <a:spLocks noGrp="1"/>
          </p:cNvSpPr>
          <p:nvPr>
            <p:ph type="dt" idx="19"/>
          </p:nvPr>
        </p:nvSpPr>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E86A9846-AD17-4941-8C78-32D6D5D5454A}" type="slidenum">
              <a:t>‹Nr.›</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41" name="PlaceHolder 2"/>
          <p:cNvSpPr>
            <a:spLocks noGrp="1"/>
          </p:cNvSpPr>
          <p:nvPr>
            <p:ph type="subTitle"/>
          </p:nvPr>
        </p:nvSpPr>
        <p:spPr>
          <a:xfrm>
            <a:off x="503640" y="1326600"/>
            <a:ext cx="9068400" cy="3287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Noto Sans"/>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25D6095F-181B-4B5E-A42C-7D3EB7BB6B8B}" type="slidenum">
              <a:t>‹Nr.›</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Noto Sans"/>
            </a:endParaRPr>
          </a:p>
        </p:txBody>
      </p:sp>
      <p:sp>
        <p:nvSpPr>
          <p:cNvPr id="343" name="PlaceHolder 2"/>
          <p:cNvSpPr>
            <a:spLocks noGrp="1"/>
          </p:cNvSpPr>
          <p:nvPr>
            <p:ph/>
          </p:nvPr>
        </p:nvSpPr>
        <p:spPr>
          <a:xfrm>
            <a:off x="503640" y="1326600"/>
            <a:ext cx="9068400" cy="3287520"/>
          </a:xfrm>
          <a:prstGeom prst="rect">
            <a:avLst/>
          </a:prstGeom>
          <a:noFill/>
          <a:ln w="0">
            <a:noFill/>
          </a:ln>
        </p:spPr>
        <p:txBody>
          <a:bodyPr lIns="0" tIns="0" rIns="0" bIns="0" anchor="t">
            <a:normAutofit/>
          </a:bodyPr>
          <a:lstStyle/>
          <a:p>
            <a:pPr indent="0">
              <a:spcBef>
                <a:spcPts val="1414"/>
              </a:spcBef>
              <a:buNone/>
            </a:pPr>
            <a:endParaRPr lang="de-DE" sz="3200" b="0" strike="noStrike" spc="-1">
              <a:solidFill>
                <a:srgbClr val="000000"/>
              </a:solidFill>
              <a:latin typeface="Noto Sans"/>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81227390-9E1B-4840-83D7-FD0058600ECA}" type="slidenum">
              <a:t>‹Nr.›</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3640" y="225720"/>
            <a:ext cx="9068760" cy="946440"/>
          </a:xfrm>
          <a:prstGeom prst="rect">
            <a:avLst/>
          </a:prstGeom>
          <a:noFill/>
          <a:ln w="0">
            <a:noFill/>
          </a:ln>
        </p:spPr>
        <p:txBody>
          <a:bodyPr lIns="0" tIns="0" rIns="0" bIns="0" anchor="ctr">
            <a:noAutofit/>
          </a:bodyPr>
          <a:lstStyle/>
          <a:p>
            <a:pPr indent="0" algn="ctr">
              <a:buNone/>
            </a:pPr>
            <a:r>
              <a:rPr lang="de-DE" sz="3200" b="0" strike="noStrike" spc="-1">
                <a:solidFill>
                  <a:srgbClr val="3A8C93"/>
                </a:solidFill>
                <a:latin typeface="Noto Sans"/>
              </a:rPr>
              <a:t>Format des Titeltextes durch Klicken bearbeiten</a:t>
            </a:r>
          </a:p>
        </p:txBody>
      </p:sp>
      <p:sp>
        <p:nvSpPr>
          <p:cNvPr id="3" name="PlaceHolder 2"/>
          <p:cNvSpPr>
            <a:spLocks noGrp="1"/>
          </p:cNvSpPr>
          <p:nvPr>
            <p:ph type="body"/>
          </p:nvPr>
        </p:nvSpPr>
        <p:spPr>
          <a:xfrm>
            <a:off x="503640" y="1326240"/>
            <a:ext cx="9068760" cy="3287880"/>
          </a:xfrm>
          <a:prstGeom prst="rect">
            <a:avLst/>
          </a:prstGeom>
          <a:noFill/>
          <a:ln w="0">
            <a:noFill/>
          </a:ln>
        </p:spPr>
        <p:txBody>
          <a:bodyPr lIns="0" tIns="0" rIns="0" bIns="0" anchor="t">
            <a:normAutofit fontScale="89000"/>
          </a:bodyPr>
          <a:lstStyle/>
          <a:p>
            <a:pPr marL="384480" indent="-288360">
              <a:spcBef>
                <a:spcPts val="1409"/>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1"/>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48"/>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1"/>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1"/>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1"/>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1"/>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Freihandform: Form 375"/>
          <p:cNvSpPr/>
          <p:nvPr/>
        </p:nvSpPr>
        <p:spPr>
          <a:xfrm>
            <a:off x="7608240" y="0"/>
            <a:ext cx="2468880" cy="5669280"/>
          </a:xfrm>
          <a:custGeom>
            <a:avLst/>
            <a:gdLst/>
            <a:ahLst/>
            <a:cxnLst/>
            <a:rect l="0" t="0" r="r" b="b"/>
            <a:pathLst>
              <a:path w="6858" h="15748">
                <a:moveTo>
                  <a:pt x="6858" y="0"/>
                </a:moveTo>
                <a:cubicBezTo>
                  <a:pt x="6858" y="5249"/>
                  <a:pt x="6858" y="10499"/>
                  <a:pt x="6858" y="15748"/>
                </a:cubicBezTo>
                <a:cubicBezTo>
                  <a:pt x="6181" y="15748"/>
                  <a:pt x="2286" y="15748"/>
                  <a:pt x="0" y="15748"/>
                </a:cubicBezTo>
                <a:cubicBezTo>
                  <a:pt x="2253" y="10499"/>
                  <a:pt x="4505" y="5249"/>
                  <a:pt x="6758" y="0"/>
                </a:cubicBezTo>
                <a:cubicBezTo>
                  <a:pt x="6791" y="0"/>
                  <a:pt x="6181" y="0"/>
                  <a:pt x="6858" y="0"/>
                </a:cubicBezTo>
                <a:close/>
              </a:path>
            </a:pathLst>
          </a:custGeom>
          <a:solidFill>
            <a:srgbClr val="0D84A1"/>
          </a:solidFill>
          <a:ln w="0">
            <a:noFill/>
          </a:ln>
        </p:spPr>
        <p:txBody>
          <a:bodyPr lIns="90000" tIns="45000" rIns="90000" bIns="45000" anchor="ctr">
            <a:noAutofit/>
          </a:bodyPr>
          <a:lstStyle/>
          <a:p>
            <a:endParaRPr lang="de-DE" sz="1800" b="0" strike="noStrike" spc="-1">
              <a:solidFill>
                <a:srgbClr val="000000"/>
              </a:solidFill>
              <a:latin typeface="Nimbus Sans"/>
            </a:endParaRPr>
          </a:p>
        </p:txBody>
      </p:sp>
      <p:sp>
        <p:nvSpPr>
          <p:cNvPr id="377" name="Freihandform: Form 376"/>
          <p:cNvSpPr/>
          <p:nvPr/>
        </p:nvSpPr>
        <p:spPr>
          <a:xfrm>
            <a:off x="-35640" y="0"/>
            <a:ext cx="2468880" cy="5669280"/>
          </a:xfrm>
          <a:custGeom>
            <a:avLst/>
            <a:gdLst/>
            <a:ahLst/>
            <a:cxnLst/>
            <a:rect l="0" t="0" r="r" b="b"/>
            <a:pathLst>
              <a:path w="6858" h="15748">
                <a:moveTo>
                  <a:pt x="0" y="15748"/>
                </a:moveTo>
                <a:cubicBezTo>
                  <a:pt x="0" y="10499"/>
                  <a:pt x="0" y="5249"/>
                  <a:pt x="0" y="0"/>
                </a:cubicBezTo>
                <a:cubicBezTo>
                  <a:pt x="677" y="0"/>
                  <a:pt x="4572" y="0"/>
                  <a:pt x="6858" y="0"/>
                </a:cubicBezTo>
                <a:cubicBezTo>
                  <a:pt x="4605" y="5249"/>
                  <a:pt x="2353" y="10499"/>
                  <a:pt x="100" y="15748"/>
                </a:cubicBezTo>
                <a:cubicBezTo>
                  <a:pt x="67" y="15748"/>
                  <a:pt x="677" y="15748"/>
                  <a:pt x="0" y="15748"/>
                </a:cubicBezTo>
                <a:close/>
              </a:path>
            </a:pathLst>
          </a:custGeom>
          <a:solidFill>
            <a:srgbClr val="0D84A1"/>
          </a:solidFill>
          <a:ln w="0">
            <a:noFill/>
          </a:ln>
        </p:spPr>
        <p:txBody>
          <a:bodyPr lIns="90000" tIns="45000" rIns="90000" bIns="45000" anchor="ctr">
            <a:noAutofit/>
          </a:bodyPr>
          <a:lstStyle/>
          <a:p>
            <a:endParaRPr lang="de-DE" sz="1800" b="0" strike="noStrike" spc="-1">
              <a:solidFill>
                <a:srgbClr val="000000"/>
              </a:solidFill>
              <a:latin typeface="Noto Sans"/>
            </a:endParaRPr>
          </a:p>
        </p:txBody>
      </p:sp>
      <p:sp>
        <p:nvSpPr>
          <p:cNvPr id="37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379"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380" name="PlaceHolder 3"/>
          <p:cNvSpPr>
            <a:spLocks noGrp="1"/>
          </p:cNvSpPr>
          <p:nvPr>
            <p:ph type="dt" idx="25"/>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381" name="PlaceHolder 4"/>
          <p:cNvSpPr>
            <a:spLocks noGrp="1"/>
          </p:cNvSpPr>
          <p:nvPr>
            <p:ph type="ftr" idx="26"/>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382" name="PlaceHolder 5"/>
          <p:cNvSpPr>
            <a:spLocks noGrp="1"/>
          </p:cNvSpPr>
          <p:nvPr>
            <p:ph type="sldNum" idx="27"/>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53876DE2-B6D4-45CB-887A-6307C9A626D5}"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 name="Rechteck 418"/>
          <p:cNvSpPr/>
          <p:nvPr/>
        </p:nvSpPr>
        <p:spPr>
          <a:xfrm>
            <a:off x="0" y="0"/>
            <a:ext cx="1554480" cy="5669280"/>
          </a:xfrm>
          <a:prstGeom prst="rect">
            <a:avLst/>
          </a:prstGeom>
          <a:solidFill>
            <a:srgbClr val="2499BE"/>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de-DE" sz="1800" b="0" strike="noStrike" spc="-1">
              <a:solidFill>
                <a:srgbClr val="FFFFFF"/>
              </a:solidFill>
              <a:latin typeface="Noto Sans"/>
            </a:endParaRPr>
          </a:p>
        </p:txBody>
      </p:sp>
      <p:sp>
        <p:nvSpPr>
          <p:cNvPr id="420"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421"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422" name="PlaceHolder 3"/>
          <p:cNvSpPr>
            <a:spLocks noGrp="1"/>
          </p:cNvSpPr>
          <p:nvPr>
            <p:ph type="dt" idx="28"/>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423" name="PlaceHolder 4"/>
          <p:cNvSpPr>
            <a:spLocks noGrp="1"/>
          </p:cNvSpPr>
          <p:nvPr>
            <p:ph type="ftr" idx="29"/>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424" name="PlaceHolder 5"/>
          <p:cNvSpPr>
            <a:spLocks noGrp="1"/>
          </p:cNvSpPr>
          <p:nvPr>
            <p:ph type="sldNum" idx="30"/>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F6ADDCC4-89FF-48C4-8627-388E3448925C}"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Rechteck 37"/>
          <p:cNvSpPr/>
          <p:nvPr/>
        </p:nvSpPr>
        <p:spPr>
          <a:xfrm>
            <a:off x="0" y="0"/>
            <a:ext cx="10076760" cy="5669280"/>
          </a:xfrm>
          <a:prstGeom prst="rect">
            <a:avLst/>
          </a:prstGeom>
          <a:solidFill>
            <a:srgbClr val="0D84A1">
              <a:alpha val="45000"/>
            </a:srgbClr>
          </a:solidFill>
          <a:ln w="0">
            <a:solidFill>
              <a:srgbClr val="3465A4"/>
            </a:solidFill>
          </a:ln>
        </p:spPr>
        <p:style>
          <a:lnRef idx="0">
            <a:scrgbClr r="0" g="0" b="0"/>
          </a:lnRef>
          <a:fillRef idx="0">
            <a:scrgbClr r="0" g="0" b="0"/>
          </a:fillRef>
          <a:effectRef idx="0">
            <a:scrgbClr r="0" g="0" b="0"/>
          </a:effectRef>
          <a:fontRef idx="minor"/>
        </p:style>
        <p:txBody>
          <a:bodyPr wrap="none" lIns="0" tIns="0" rIns="0" bIns="0" anchor="ctr">
            <a:noAutofit/>
          </a:bodyPr>
          <a:lstStyle/>
          <a:p>
            <a:endParaRPr lang="de-DE" sz="2400" b="0" strike="noStrike" spc="-1">
              <a:solidFill>
                <a:srgbClr val="000000"/>
              </a:solidFill>
              <a:latin typeface="Noto Sans"/>
            </a:endParaRPr>
          </a:p>
        </p:txBody>
      </p:sp>
      <p:sp>
        <p:nvSpPr>
          <p:cNvPr id="39"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40"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41" name="PlaceHolder 3"/>
          <p:cNvSpPr>
            <a:spLocks noGrp="1"/>
          </p:cNvSpPr>
          <p:nvPr>
            <p:ph type="dt" idx="1"/>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42" name="PlaceHolder 4"/>
          <p:cNvSpPr>
            <a:spLocks noGrp="1"/>
          </p:cNvSpPr>
          <p:nvPr>
            <p:ph type="ftr" idx="2"/>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43" name="PlaceHolder 5"/>
          <p:cNvSpPr>
            <a:spLocks noGrp="1"/>
          </p:cNvSpPr>
          <p:nvPr>
            <p:ph type="sldNum" idx="3"/>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005E235E-8640-4EF3-BA71-65206F466C5B}"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0" name="Grafik 79"/>
          <p:cNvPicPr/>
          <p:nvPr/>
        </p:nvPicPr>
        <p:blipFill>
          <a:blip r:embed="rId14"/>
          <a:stretch/>
        </p:blipFill>
        <p:spPr>
          <a:xfrm>
            <a:off x="360" y="360"/>
            <a:ext cx="2467800" cy="5668920"/>
          </a:xfrm>
          <a:prstGeom prst="rect">
            <a:avLst/>
          </a:prstGeom>
          <a:ln w="0">
            <a:noFill/>
          </a:ln>
        </p:spPr>
      </p:pic>
      <p:sp>
        <p:nvSpPr>
          <p:cNvPr id="8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82"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83" name="PlaceHolder 3"/>
          <p:cNvSpPr>
            <a:spLocks noGrp="1"/>
          </p:cNvSpPr>
          <p:nvPr>
            <p:ph type="dt" idx="4"/>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84" name="PlaceHolder 4"/>
          <p:cNvSpPr>
            <a:spLocks noGrp="1"/>
          </p:cNvSpPr>
          <p:nvPr>
            <p:ph type="ftr" idx="5"/>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85" name="PlaceHolder 5"/>
          <p:cNvSpPr>
            <a:spLocks noGrp="1"/>
          </p:cNvSpPr>
          <p:nvPr>
            <p:ph type="sldNum" idx="6"/>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1345D55F-BC24-47DD-B41F-ACA56B489F73}"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 name="Grafik 121"/>
          <p:cNvPicPr/>
          <p:nvPr/>
        </p:nvPicPr>
        <p:blipFill>
          <a:blip r:embed="rId14"/>
          <a:stretch/>
        </p:blipFill>
        <p:spPr>
          <a:xfrm rot="16200000" flipH="1">
            <a:off x="3804480" y="-3804120"/>
            <a:ext cx="2468160" cy="10076760"/>
          </a:xfrm>
          <a:prstGeom prst="rect">
            <a:avLst/>
          </a:prstGeom>
          <a:ln w="0">
            <a:noFill/>
          </a:ln>
        </p:spPr>
      </p:pic>
      <p:sp>
        <p:nvSpPr>
          <p:cNvPr id="12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124"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125" name="PlaceHolder 3"/>
          <p:cNvSpPr>
            <a:spLocks noGrp="1"/>
          </p:cNvSpPr>
          <p:nvPr>
            <p:ph type="dt" idx="7"/>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126" name="PlaceHolder 4"/>
          <p:cNvSpPr>
            <a:spLocks noGrp="1"/>
          </p:cNvSpPr>
          <p:nvPr>
            <p:ph type="ftr" idx="8"/>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127" name="PlaceHolder 5"/>
          <p:cNvSpPr>
            <a:spLocks noGrp="1"/>
          </p:cNvSpPr>
          <p:nvPr>
            <p:ph type="sldNum" idx="9"/>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CA67B622-F31E-448B-B51D-14A8D6E51B67}"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4" name="Grafik 163"/>
          <p:cNvPicPr/>
          <p:nvPr/>
        </p:nvPicPr>
        <p:blipFill>
          <a:blip r:embed="rId14"/>
          <a:stretch/>
        </p:blipFill>
        <p:spPr>
          <a:xfrm>
            <a:off x="5943600" y="3475440"/>
            <a:ext cx="4111200" cy="2193840"/>
          </a:xfrm>
          <a:prstGeom prst="rect">
            <a:avLst/>
          </a:prstGeom>
          <a:ln w="0">
            <a:noFill/>
          </a:ln>
        </p:spPr>
      </p:pic>
      <p:pic>
        <p:nvPicPr>
          <p:cNvPr id="165" name="Grafik 164"/>
          <p:cNvPicPr/>
          <p:nvPr/>
        </p:nvPicPr>
        <p:blipFill>
          <a:blip r:embed="rId15"/>
          <a:stretch/>
        </p:blipFill>
        <p:spPr>
          <a:xfrm>
            <a:off x="5852160" y="360"/>
            <a:ext cx="2742840" cy="2011320"/>
          </a:xfrm>
          <a:prstGeom prst="rect">
            <a:avLst/>
          </a:prstGeom>
          <a:ln w="0">
            <a:noFill/>
          </a:ln>
        </p:spPr>
      </p:pic>
      <p:sp>
        <p:nvSpPr>
          <p:cNvPr id="166"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167"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168" name="PlaceHolder 3"/>
          <p:cNvSpPr>
            <a:spLocks noGrp="1"/>
          </p:cNvSpPr>
          <p:nvPr>
            <p:ph type="dt" idx="10"/>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169" name="PlaceHolder 4"/>
          <p:cNvSpPr>
            <a:spLocks noGrp="1"/>
          </p:cNvSpPr>
          <p:nvPr>
            <p:ph type="ftr" idx="11"/>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170" name="PlaceHolder 5"/>
          <p:cNvSpPr>
            <a:spLocks noGrp="1"/>
          </p:cNvSpPr>
          <p:nvPr>
            <p:ph type="sldNum" idx="12"/>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0646C3C2-8133-469C-841B-C064DABFFAE5}"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F9BBC"/>
        </a:solidFill>
        <a:effectLst/>
      </p:bgPr>
    </p:bg>
    <p:spTree>
      <p:nvGrpSpPr>
        <p:cNvPr id="1" name=""/>
        <p:cNvGrpSpPr/>
        <p:nvPr/>
      </p:nvGrpSpPr>
      <p:grpSpPr>
        <a:xfrm>
          <a:off x="0" y="0"/>
          <a:ext cx="0" cy="0"/>
          <a:chOff x="0" y="0"/>
          <a:chExt cx="0" cy="0"/>
        </a:xfrm>
      </p:grpSpPr>
      <p:sp>
        <p:nvSpPr>
          <p:cNvPr id="207" name="Rechteck 206"/>
          <p:cNvSpPr/>
          <p:nvPr/>
        </p:nvSpPr>
        <p:spPr>
          <a:xfrm>
            <a:off x="0" y="365760"/>
            <a:ext cx="3383280" cy="57960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de-DE" sz="1800" b="0" strike="noStrike" spc="-1">
              <a:solidFill>
                <a:srgbClr val="000000"/>
              </a:solidFill>
              <a:latin typeface="Noto Sans"/>
            </a:endParaRPr>
          </a:p>
        </p:txBody>
      </p:sp>
      <p:sp>
        <p:nvSpPr>
          <p:cNvPr id="208"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209"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210" name="PlaceHolder 3"/>
          <p:cNvSpPr>
            <a:spLocks noGrp="1"/>
          </p:cNvSpPr>
          <p:nvPr>
            <p:ph type="dt" idx="13"/>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211" name="PlaceHolder 4"/>
          <p:cNvSpPr>
            <a:spLocks noGrp="1"/>
          </p:cNvSpPr>
          <p:nvPr>
            <p:ph type="ftr" idx="14"/>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212" name="PlaceHolder 5"/>
          <p:cNvSpPr>
            <a:spLocks noGrp="1"/>
          </p:cNvSpPr>
          <p:nvPr>
            <p:ph type="sldNum" idx="15"/>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DDA59D8A-48DB-4B0C-916D-5F553B9B2DE9}"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9" name="Freihandform: Form 248"/>
          <p:cNvSpPr/>
          <p:nvPr/>
        </p:nvSpPr>
        <p:spPr>
          <a:xfrm>
            <a:off x="4115160" y="4846320"/>
            <a:ext cx="5961960" cy="822960"/>
          </a:xfrm>
          <a:custGeom>
            <a:avLst/>
            <a:gdLst/>
            <a:ahLst/>
            <a:cxnLst/>
            <a:rect l="0" t="0" r="r" b="b"/>
            <a:pathLst>
              <a:path w="16561" h="2286">
                <a:moveTo>
                  <a:pt x="0" y="2286"/>
                </a:moveTo>
                <a:lnTo>
                  <a:pt x="16561" y="2286"/>
                </a:lnTo>
                <a:cubicBezTo>
                  <a:pt x="16561" y="2286"/>
                  <a:pt x="16561" y="762"/>
                  <a:pt x="16561" y="0"/>
                </a:cubicBezTo>
                <a:cubicBezTo>
                  <a:pt x="11041" y="729"/>
                  <a:pt x="5520" y="1457"/>
                  <a:pt x="0" y="2186"/>
                </a:cubicBezTo>
                <a:cubicBezTo>
                  <a:pt x="0" y="2219"/>
                  <a:pt x="0" y="2286"/>
                  <a:pt x="0" y="2286"/>
                </a:cubicBezTo>
                <a:close/>
              </a:path>
            </a:pathLst>
          </a:custGeom>
          <a:solidFill>
            <a:srgbClr val="0D84A1"/>
          </a:solidFill>
          <a:ln w="0">
            <a:noFill/>
          </a:ln>
        </p:spPr>
        <p:txBody>
          <a:bodyPr lIns="90000" tIns="45000" rIns="90000" bIns="45000" anchor="ctr">
            <a:noAutofit/>
          </a:bodyPr>
          <a:lstStyle/>
          <a:p>
            <a:endParaRPr lang="de-DE" sz="1800" b="0" strike="noStrike" spc="-1">
              <a:solidFill>
                <a:srgbClr val="000000"/>
              </a:solidFill>
              <a:latin typeface="Noto Sans"/>
            </a:endParaRPr>
          </a:p>
        </p:txBody>
      </p:sp>
      <p:sp>
        <p:nvSpPr>
          <p:cNvPr id="250" name="Freihandform: Form 249"/>
          <p:cNvSpPr/>
          <p:nvPr/>
        </p:nvSpPr>
        <p:spPr>
          <a:xfrm>
            <a:off x="360" y="0"/>
            <a:ext cx="10076760" cy="1645920"/>
          </a:xfrm>
          <a:custGeom>
            <a:avLst/>
            <a:gdLst/>
            <a:ahLst/>
            <a:cxnLst/>
            <a:rect l="0" t="0" r="r" b="b"/>
            <a:pathLst>
              <a:path w="27991" h="4572">
                <a:moveTo>
                  <a:pt x="27991" y="0"/>
                </a:moveTo>
                <a:cubicBezTo>
                  <a:pt x="18661" y="0"/>
                  <a:pt x="0" y="0"/>
                  <a:pt x="0" y="0"/>
                </a:cubicBezTo>
                <a:cubicBezTo>
                  <a:pt x="0" y="0"/>
                  <a:pt x="0" y="3048"/>
                  <a:pt x="0" y="4572"/>
                </a:cubicBezTo>
                <a:cubicBezTo>
                  <a:pt x="9330" y="3081"/>
                  <a:pt x="18661" y="1591"/>
                  <a:pt x="27991" y="100"/>
                </a:cubicBezTo>
                <a:cubicBezTo>
                  <a:pt x="27991" y="164"/>
                  <a:pt x="27991" y="227"/>
                  <a:pt x="27991" y="291"/>
                </a:cubicBezTo>
                <a:cubicBezTo>
                  <a:pt x="27991" y="301"/>
                  <a:pt x="27991" y="310"/>
                  <a:pt x="27991" y="320"/>
                </a:cubicBezTo>
                <a:lnTo>
                  <a:pt x="27991" y="321"/>
                </a:lnTo>
                <a:lnTo>
                  <a:pt x="27991" y="320"/>
                </a:lnTo>
                <a:cubicBezTo>
                  <a:pt x="27991" y="319"/>
                  <a:pt x="27991" y="318"/>
                  <a:pt x="27991" y="317"/>
                </a:cubicBezTo>
                <a:cubicBezTo>
                  <a:pt x="27991" y="310"/>
                  <a:pt x="27991" y="304"/>
                  <a:pt x="27991" y="297"/>
                </a:cubicBezTo>
                <a:cubicBezTo>
                  <a:pt x="27991" y="198"/>
                  <a:pt x="27991" y="99"/>
                  <a:pt x="27991" y="0"/>
                </a:cubicBezTo>
                <a:close/>
              </a:path>
            </a:pathLst>
          </a:custGeom>
          <a:solidFill>
            <a:srgbClr val="0D84A1"/>
          </a:solidFill>
          <a:ln w="0">
            <a:noFill/>
          </a:ln>
        </p:spPr>
        <p:txBody>
          <a:bodyPr lIns="90000" tIns="45000" rIns="90000" bIns="45000" anchor="ctr">
            <a:noAutofit/>
          </a:bodyPr>
          <a:lstStyle/>
          <a:p>
            <a:endParaRPr lang="de-DE" sz="1800" b="0" strike="noStrike" spc="-1">
              <a:solidFill>
                <a:srgbClr val="000000"/>
              </a:solidFill>
              <a:latin typeface="Noto Sans"/>
            </a:endParaRPr>
          </a:p>
        </p:txBody>
      </p:sp>
      <p:sp>
        <p:nvSpPr>
          <p:cNvPr id="251"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252"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253" name="PlaceHolder 3"/>
          <p:cNvSpPr>
            <a:spLocks noGrp="1"/>
          </p:cNvSpPr>
          <p:nvPr>
            <p:ph type="dt" idx="16"/>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254" name="PlaceHolder 4"/>
          <p:cNvSpPr>
            <a:spLocks noGrp="1"/>
          </p:cNvSpPr>
          <p:nvPr>
            <p:ph type="ftr" idx="17"/>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255" name="PlaceHolder 5"/>
          <p:cNvSpPr>
            <a:spLocks noGrp="1"/>
          </p:cNvSpPr>
          <p:nvPr>
            <p:ph type="sldNum" idx="18"/>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36F390D7-E2BF-49B5-A247-C13AA6C8692A}"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2" name="Rechteck 291"/>
          <p:cNvSpPr/>
          <p:nvPr/>
        </p:nvSpPr>
        <p:spPr>
          <a:xfrm>
            <a:off x="0" y="365760"/>
            <a:ext cx="3240000" cy="579600"/>
          </a:xfrm>
          <a:prstGeom prst="rect">
            <a:avLst/>
          </a:prstGeom>
          <a:solidFill>
            <a:srgbClr val="2499BE"/>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de-DE" sz="1800" b="0" strike="noStrike" spc="-1">
              <a:solidFill>
                <a:srgbClr val="000000"/>
              </a:solidFill>
              <a:latin typeface="Noto Sans"/>
            </a:endParaRPr>
          </a:p>
        </p:txBody>
      </p:sp>
      <p:sp>
        <p:nvSpPr>
          <p:cNvPr id="293"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294"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295" name="PlaceHolder 3"/>
          <p:cNvSpPr>
            <a:spLocks noGrp="1"/>
          </p:cNvSpPr>
          <p:nvPr>
            <p:ph type="dt" idx="19"/>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296" name="PlaceHolder 4"/>
          <p:cNvSpPr>
            <a:spLocks noGrp="1"/>
          </p:cNvSpPr>
          <p:nvPr>
            <p:ph type="ftr" idx="20"/>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297" name="PlaceHolder 5"/>
          <p:cNvSpPr>
            <a:spLocks noGrp="1"/>
          </p:cNvSpPr>
          <p:nvPr>
            <p:ph type="sldNum" idx="21"/>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27C51BE9-507D-4D8D-9E38-52096CBCB507}"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4" name="Rechteck 333"/>
          <p:cNvSpPr/>
          <p:nvPr/>
        </p:nvSpPr>
        <p:spPr>
          <a:xfrm>
            <a:off x="8522280" y="0"/>
            <a:ext cx="1554480" cy="5669280"/>
          </a:xfrm>
          <a:prstGeom prst="rect">
            <a:avLst/>
          </a:prstGeom>
          <a:solidFill>
            <a:srgbClr val="2499BE"/>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de-DE" sz="1800" b="0" strike="noStrike" spc="-1">
              <a:solidFill>
                <a:srgbClr val="FFFFFF"/>
              </a:solidFill>
              <a:latin typeface="Noto Sans"/>
            </a:endParaRPr>
          </a:p>
        </p:txBody>
      </p:sp>
      <p:sp>
        <p:nvSpPr>
          <p:cNvPr id="335" name="PlaceHolder 1"/>
          <p:cNvSpPr>
            <a:spLocks noGrp="1"/>
          </p:cNvSpPr>
          <p:nvPr>
            <p:ph type="title"/>
          </p:nvPr>
        </p:nvSpPr>
        <p:spPr>
          <a:xfrm>
            <a:off x="503640" y="226080"/>
            <a:ext cx="9068400" cy="94608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Noto Sans"/>
              </a:rPr>
              <a:t>Format des Titeltextes durch Klicken bearbeiten</a:t>
            </a:r>
          </a:p>
        </p:txBody>
      </p:sp>
      <p:sp>
        <p:nvSpPr>
          <p:cNvPr id="336" name="PlaceHolder 2"/>
          <p:cNvSpPr>
            <a:spLocks noGrp="1"/>
          </p:cNvSpPr>
          <p:nvPr>
            <p:ph type="body"/>
          </p:nvPr>
        </p:nvSpPr>
        <p:spPr>
          <a:xfrm>
            <a:off x="503640" y="1326600"/>
            <a:ext cx="9068400" cy="3287520"/>
          </a:xfrm>
          <a:prstGeom prst="rect">
            <a:avLst/>
          </a:prstGeom>
          <a:noFill/>
          <a:ln w="0">
            <a:noFill/>
          </a:ln>
        </p:spPr>
        <p:txBody>
          <a:bodyPr lIns="0" tIns="0" rIns="0" bIns="0" anchor="t">
            <a:normAutofit fontScale="89000"/>
          </a:bodyPr>
          <a:lstStyle/>
          <a:p>
            <a:pPr marL="384480" indent="-288360">
              <a:spcBef>
                <a:spcPts val="1414"/>
              </a:spcBef>
              <a:buClr>
                <a:srgbClr val="000000"/>
              </a:buClr>
              <a:buSzPct val="45000"/>
              <a:buFont typeface="Wingdings" charset="2"/>
              <a:buChar char=""/>
            </a:pPr>
            <a:r>
              <a:rPr lang="de-DE" sz="3200" b="0" strike="noStrike" spc="-1">
                <a:solidFill>
                  <a:srgbClr val="000000"/>
                </a:solidFill>
                <a:latin typeface="Noto Sans"/>
              </a:rPr>
              <a:t>Format des Gliederungstextes durch Klicken bearbeiten</a:t>
            </a:r>
          </a:p>
          <a:p>
            <a:pPr marL="768960" lvl="1" indent="-288360">
              <a:spcBef>
                <a:spcPts val="1134"/>
              </a:spcBef>
              <a:buClr>
                <a:srgbClr val="000000"/>
              </a:buClr>
              <a:buSzPct val="75000"/>
              <a:buFont typeface="Symbol" charset="2"/>
              <a:buChar char=""/>
            </a:pPr>
            <a:r>
              <a:rPr lang="de-DE" sz="2800" b="0" strike="noStrike" spc="-1">
                <a:solidFill>
                  <a:srgbClr val="000000"/>
                </a:solidFill>
                <a:latin typeface="Noto Sans"/>
              </a:rPr>
              <a:t>Zweite Gliederungsebene</a:t>
            </a:r>
          </a:p>
          <a:p>
            <a:pPr marL="1153440" lvl="2" indent="-256320">
              <a:spcBef>
                <a:spcPts val="850"/>
              </a:spcBef>
              <a:buClr>
                <a:srgbClr val="000000"/>
              </a:buClr>
              <a:buSzPct val="45000"/>
              <a:buFont typeface="Wingdings" charset="2"/>
              <a:buChar char=""/>
            </a:pPr>
            <a:r>
              <a:rPr lang="de-DE" sz="2400" b="0" strike="noStrike" spc="-1">
                <a:solidFill>
                  <a:srgbClr val="000000"/>
                </a:solidFill>
                <a:latin typeface="Noto Sans"/>
              </a:rPr>
              <a:t>Dritte Gliederungsebene</a:t>
            </a:r>
          </a:p>
          <a:p>
            <a:pPr marL="1537920" lvl="3" indent="-192240">
              <a:spcBef>
                <a:spcPts val="567"/>
              </a:spcBef>
              <a:buClr>
                <a:srgbClr val="000000"/>
              </a:buClr>
              <a:buSzPct val="75000"/>
              <a:buFont typeface="Symbol" charset="2"/>
              <a:buChar char=""/>
            </a:pPr>
            <a:r>
              <a:rPr lang="de-DE" sz="2000" b="0" strike="noStrike" spc="-1">
                <a:solidFill>
                  <a:srgbClr val="000000"/>
                </a:solidFill>
                <a:latin typeface="Noto Sans"/>
              </a:rPr>
              <a:t>Vierte Gliederungsebene</a:t>
            </a:r>
          </a:p>
          <a:p>
            <a:pPr marL="1922400" lvl="4" indent="-192240">
              <a:spcBef>
                <a:spcPts val="283"/>
              </a:spcBef>
              <a:buClr>
                <a:srgbClr val="000000"/>
              </a:buClr>
              <a:buSzPct val="45000"/>
              <a:buFont typeface="Wingdings" charset="2"/>
              <a:buChar char=""/>
            </a:pPr>
            <a:r>
              <a:rPr lang="de-DE" sz="2000" b="0" strike="noStrike" spc="-1">
                <a:solidFill>
                  <a:srgbClr val="000000"/>
                </a:solidFill>
                <a:latin typeface="Noto Sans"/>
              </a:rPr>
              <a:t>Fünfte Gliederungsebene</a:t>
            </a:r>
          </a:p>
          <a:p>
            <a:pPr marL="2306880" lvl="5" indent="-192240">
              <a:spcBef>
                <a:spcPts val="283"/>
              </a:spcBef>
              <a:buClr>
                <a:srgbClr val="000000"/>
              </a:buClr>
              <a:buSzPct val="45000"/>
              <a:buFont typeface="Wingdings" charset="2"/>
              <a:buChar char=""/>
            </a:pPr>
            <a:r>
              <a:rPr lang="de-DE" sz="2000" b="0" strike="noStrike" spc="-1">
                <a:solidFill>
                  <a:srgbClr val="000000"/>
                </a:solidFill>
                <a:latin typeface="Noto Sans"/>
              </a:rPr>
              <a:t>Sechste Gliederungsebene</a:t>
            </a:r>
          </a:p>
          <a:p>
            <a:pPr marL="2691360" lvl="6" indent="-192240">
              <a:spcBef>
                <a:spcPts val="283"/>
              </a:spcBef>
              <a:buClr>
                <a:srgbClr val="000000"/>
              </a:buClr>
              <a:buSzPct val="45000"/>
              <a:buFont typeface="Wingdings" charset="2"/>
              <a:buChar char=""/>
            </a:pPr>
            <a:r>
              <a:rPr lang="de-DE" sz="2000" b="0" strike="noStrike" spc="-1">
                <a:solidFill>
                  <a:srgbClr val="000000"/>
                </a:solidFill>
                <a:latin typeface="Noto Sans"/>
              </a:rPr>
              <a:t>Siebte Gliederungsebene</a:t>
            </a:r>
          </a:p>
        </p:txBody>
      </p:sp>
      <p:sp>
        <p:nvSpPr>
          <p:cNvPr id="337" name="PlaceHolder 3"/>
          <p:cNvSpPr>
            <a:spLocks noGrp="1"/>
          </p:cNvSpPr>
          <p:nvPr>
            <p:ph type="dt" idx="22"/>
          </p:nvPr>
        </p:nvSpPr>
        <p:spPr>
          <a:xfrm>
            <a:off x="503640" y="5164560"/>
            <a:ext cx="2347200" cy="39060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Noto Sans"/>
              </a:defRPr>
            </a:lvl1pPr>
          </a:lstStyle>
          <a:p>
            <a:pPr indent="0">
              <a:buNone/>
            </a:pPr>
            <a:r>
              <a:rPr lang="de-DE" sz="1400" b="0" strike="noStrike" spc="-1">
                <a:solidFill>
                  <a:srgbClr val="000000"/>
                </a:solidFill>
                <a:latin typeface="Noto Sans"/>
              </a:rPr>
              <a:t>&lt;Datum/Uhrzeit&gt;</a:t>
            </a:r>
          </a:p>
        </p:txBody>
      </p:sp>
      <p:sp>
        <p:nvSpPr>
          <p:cNvPr id="338" name="PlaceHolder 4"/>
          <p:cNvSpPr>
            <a:spLocks noGrp="1"/>
          </p:cNvSpPr>
          <p:nvPr>
            <p:ph type="ftr" idx="23"/>
          </p:nvPr>
        </p:nvSpPr>
        <p:spPr>
          <a:xfrm>
            <a:off x="3445920" y="5164560"/>
            <a:ext cx="3193920" cy="390600"/>
          </a:xfrm>
          <a:prstGeom prst="rect">
            <a:avLst/>
          </a:prstGeom>
          <a:noFill/>
          <a:ln w="0">
            <a:noFill/>
          </a:ln>
        </p:spPr>
        <p:txBody>
          <a:bodyPr lIns="0" tIns="0" rIns="0" bIns="0" anchor="t">
            <a:noAutofit/>
          </a:bodyPr>
          <a:lstStyle>
            <a:lvl1pPr indent="0" algn="ctr">
              <a:buNone/>
              <a:defRPr lang="de-DE" sz="1400" b="0" strike="noStrike" spc="-1">
                <a:solidFill>
                  <a:srgbClr val="000000"/>
                </a:solidFill>
                <a:latin typeface="Noto Sans"/>
              </a:defRPr>
            </a:lvl1pPr>
          </a:lstStyle>
          <a:p>
            <a:pPr indent="0" algn="ctr">
              <a:buNone/>
            </a:pPr>
            <a:r>
              <a:rPr lang="de-DE" sz="1400" b="0" strike="noStrike" spc="-1">
                <a:solidFill>
                  <a:srgbClr val="000000"/>
                </a:solidFill>
                <a:latin typeface="Noto Sans"/>
              </a:rPr>
              <a:t>&lt;Fußzeile&gt;</a:t>
            </a:r>
          </a:p>
        </p:txBody>
      </p:sp>
      <p:sp>
        <p:nvSpPr>
          <p:cNvPr id="339" name="PlaceHolder 5"/>
          <p:cNvSpPr>
            <a:spLocks noGrp="1"/>
          </p:cNvSpPr>
          <p:nvPr>
            <p:ph type="sldNum" idx="24"/>
          </p:nvPr>
        </p:nvSpPr>
        <p:spPr>
          <a:xfrm>
            <a:off x="7224840" y="5164560"/>
            <a:ext cx="2347200" cy="39060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Noto Sans"/>
              </a:defRPr>
            </a:lvl1pPr>
          </a:lstStyle>
          <a:p>
            <a:pPr indent="0" algn="r">
              <a:buNone/>
            </a:pPr>
            <a:fld id="{504A39C5-56ED-4F5D-9238-4A51C2D336B8}" type="slidenum">
              <a:rPr lang="de-DE" sz="1400" b="0" strike="noStrike" spc="-1">
                <a:solidFill>
                  <a:srgbClr val="000000"/>
                </a:solidFill>
                <a:latin typeface="Noto Sans"/>
              </a:rPr>
              <a:t>‹Nr.›</a:t>
            </a:fld>
            <a:endParaRPr lang="de-DE" sz="1400" b="0" strike="noStrike" spc="-1">
              <a:solidFill>
                <a:srgbClr val="000000"/>
              </a:solidFill>
              <a:latin typeface="Noto Sans"/>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863640" y="578160"/>
            <a:ext cx="8939880" cy="2490840"/>
          </a:xfrm>
          <a:prstGeom prst="rect">
            <a:avLst/>
          </a:prstGeom>
          <a:noFill/>
          <a:ln w="0">
            <a:noFill/>
          </a:ln>
        </p:spPr>
        <p:txBody>
          <a:bodyPr lIns="0" tIns="0" rIns="0" bIns="0" anchor="ctr">
            <a:noAutofit/>
          </a:bodyPr>
          <a:lstStyle/>
          <a:p>
            <a:pPr indent="0">
              <a:buNone/>
            </a:pPr>
            <a:r>
              <a:rPr lang="de-DE" sz="7200" b="1" strike="noStrike" spc="-1">
                <a:solidFill>
                  <a:srgbClr val="FFFFFF"/>
                </a:solidFill>
                <a:latin typeface="Impact"/>
              </a:rPr>
              <a:t>Petrus</a:t>
            </a:r>
            <a:br>
              <a:rPr sz="7200"/>
            </a:br>
            <a:r>
              <a:rPr lang="de-DE" sz="7200" b="1" strike="noStrike" spc="-1">
                <a:solidFill>
                  <a:srgbClr val="FFFFFF"/>
                </a:solidFill>
                <a:latin typeface="Noto Sans"/>
              </a:rPr>
              <a:t>Zeugnis für </a:t>
            </a:r>
            <a:r>
              <a:rPr lang="de-DE" sz="7200" b="1" strike="noStrike" spc="-1">
                <a:solidFill>
                  <a:srgbClr val="FFFFFF"/>
                </a:solidFill>
                <a:latin typeface="Impact"/>
              </a:rPr>
              <a:t>JESUS</a:t>
            </a:r>
            <a:endParaRPr lang="de-DE" sz="7200" b="0" strike="noStrike" spc="-1">
              <a:solidFill>
                <a:srgbClr val="3A8C93"/>
              </a:solidFill>
              <a:latin typeface="Noto Sans"/>
            </a:endParaRPr>
          </a:p>
        </p:txBody>
      </p:sp>
      <p:sp>
        <p:nvSpPr>
          <p:cNvPr id="462" name="PlaceHolder 2"/>
          <p:cNvSpPr>
            <a:spLocks noGrp="1"/>
          </p:cNvSpPr>
          <p:nvPr>
            <p:ph type="subTitle"/>
          </p:nvPr>
        </p:nvSpPr>
        <p:spPr>
          <a:xfrm>
            <a:off x="816840" y="4923360"/>
            <a:ext cx="6947280" cy="656640"/>
          </a:xfrm>
          <a:prstGeom prst="rect">
            <a:avLst/>
          </a:prstGeom>
          <a:noFill/>
          <a:ln w="0">
            <a:noFill/>
          </a:ln>
        </p:spPr>
        <p:txBody>
          <a:bodyPr lIns="0" tIns="0" rIns="0" bIns="0" anchor="t">
            <a:noAutofit/>
          </a:bodyPr>
          <a:lstStyle/>
          <a:p>
            <a:pPr indent="0">
              <a:lnSpc>
                <a:spcPct val="115000"/>
              </a:lnSpc>
              <a:buNone/>
            </a:pPr>
            <a:r>
              <a:rPr lang="de-DE" sz="2800" b="0" strike="noStrike" spc="-1">
                <a:solidFill>
                  <a:srgbClr val="FFFFFF"/>
                </a:solidFill>
                <a:latin typeface="Noto Sans"/>
              </a:rPr>
              <a:t>Erste Reihe fussfrei ...</a:t>
            </a:r>
          </a:p>
        </p:txBody>
      </p:sp>
      <p:sp>
        <p:nvSpPr>
          <p:cNvPr id="463" name="Gerader Verbinder 462"/>
          <p:cNvSpPr/>
          <p:nvPr/>
        </p:nvSpPr>
        <p:spPr>
          <a:xfrm>
            <a:off x="842400" y="3206160"/>
            <a:ext cx="6492240" cy="0"/>
          </a:xfrm>
          <a:prstGeom prst="line">
            <a:avLst/>
          </a:prstGeom>
          <a:ln w="38160">
            <a:solidFill>
              <a:srgbClr val="FFFFFF"/>
            </a:solidFill>
            <a:round/>
          </a:ln>
        </p:spPr>
        <p:style>
          <a:lnRef idx="0">
            <a:scrgbClr r="0" g="0" b="0"/>
          </a:lnRef>
          <a:fillRef idx="0">
            <a:scrgbClr r="0" g="0" b="0"/>
          </a:fillRef>
          <a:effectRef idx="0">
            <a:scrgbClr r="0" g="0" b="0"/>
          </a:effectRef>
          <a:fontRef idx="minor"/>
        </p:style>
        <p:txBody>
          <a:bodyPr lIns="109080" tIns="-64080" rIns="109080" bIns="-64080" anchor="ctr">
            <a:noAutofit/>
          </a:bodyPr>
          <a:lstStyle/>
          <a:p>
            <a:endParaRPr lang="de-DE" sz="1800" b="0" strike="noStrike" spc="-1">
              <a:solidFill>
                <a:srgbClr val="000000"/>
              </a:solidFill>
              <a:latin typeface="Noto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subTitle"/>
          </p:nvPr>
        </p:nvSpPr>
        <p:spPr>
          <a:xfrm>
            <a:off x="3600000" y="225720"/>
            <a:ext cx="6300000" cy="5893920"/>
          </a:xfrm>
          <a:prstGeom prst="rect">
            <a:avLst/>
          </a:prstGeom>
          <a:noFill/>
          <a:ln w="0">
            <a:noFill/>
          </a:ln>
        </p:spPr>
        <p:txBody>
          <a:bodyPr lIns="0" tIns="0" rIns="0" bIns="0" anchor="t">
            <a:noAutofit/>
          </a:bodyPr>
          <a:lstStyle/>
          <a:p>
            <a:pPr algn="r">
              <a:lnSpc>
                <a:spcPct val="115000"/>
              </a:lnSpc>
            </a:pPr>
            <a:r>
              <a:rPr lang="de-DE" sz="2600" b="0" strike="noStrike" spc="-1">
                <a:solidFill>
                  <a:srgbClr val="000000"/>
                </a:solidFill>
                <a:latin typeface="Noto Sans"/>
              </a:rPr>
              <a:t>Je mehr ihr in dieser Hinsicht vorankommt, desto mehr wird sich das auswirken und Frucht bringen, und ihr werdet unseren Herrn </a:t>
            </a:r>
            <a:r>
              <a:rPr lang="de-DE" sz="2600" b="1" strike="noStrike" spc="-1">
                <a:solidFill>
                  <a:srgbClr val="000000"/>
                </a:solidFill>
                <a:latin typeface="Noto Sans"/>
              </a:rPr>
              <a:t>Jesus Christus</a:t>
            </a:r>
            <a:r>
              <a:rPr lang="de-DE" sz="2600" b="0" strike="noStrike" spc="-1">
                <a:solidFill>
                  <a:srgbClr val="000000"/>
                </a:solidFill>
                <a:latin typeface="Noto Sans"/>
              </a:rPr>
              <a:t> immer </a:t>
            </a:r>
            <a:r>
              <a:rPr lang="de-DE" sz="2600" b="1" strike="noStrike" spc="-1">
                <a:solidFill>
                  <a:srgbClr val="000000"/>
                </a:solidFill>
                <a:latin typeface="Noto Sans"/>
              </a:rPr>
              <a:t>besser erkennen</a:t>
            </a:r>
            <a:r>
              <a:rPr lang="de-DE" sz="2600" b="0" strike="noStrike" spc="-1">
                <a:solidFill>
                  <a:srgbClr val="000000"/>
                </a:solidFill>
                <a:latin typeface="Noto Sans"/>
              </a:rPr>
              <a:t>.</a:t>
            </a:r>
            <a:endParaRPr lang="de-DE" sz="2600" b="0" strike="noStrike" spc="-1">
              <a:solidFill>
                <a:srgbClr val="FFFFFF"/>
              </a:solidFill>
              <a:latin typeface="Noto Sans"/>
            </a:endParaRPr>
          </a:p>
          <a:p>
            <a:pPr algn="r">
              <a:lnSpc>
                <a:spcPct val="115000"/>
              </a:lnSpc>
            </a:pPr>
            <a:r>
              <a:rPr lang="de-DE" sz="2600" b="0" strike="noStrike" spc="-1">
                <a:solidFill>
                  <a:srgbClr val="000000"/>
                </a:solidFill>
                <a:latin typeface="Noto Sans"/>
              </a:rPr>
              <a:t>Wer das alles aber nicht hat, ist </a:t>
            </a:r>
            <a:r>
              <a:rPr lang="de-DE" sz="2600" b="0" i="1" strike="noStrike" spc="-1">
                <a:solidFill>
                  <a:srgbClr val="000000"/>
                </a:solidFill>
                <a:latin typeface="Noto Sans"/>
              </a:rPr>
              <a:t>blind</a:t>
            </a:r>
            <a:r>
              <a:rPr lang="de-DE" sz="2600" b="0" strike="noStrike" spc="-1">
                <a:solidFill>
                  <a:srgbClr val="000000"/>
                </a:solidFill>
                <a:latin typeface="Noto Sans"/>
              </a:rPr>
              <a:t> oder doch </a:t>
            </a:r>
            <a:r>
              <a:rPr lang="de-DE" sz="2600" b="0" i="1" strike="noStrike" spc="-1">
                <a:solidFill>
                  <a:srgbClr val="000000"/>
                </a:solidFill>
                <a:latin typeface="Noto Sans"/>
              </a:rPr>
              <a:t>sehr kurzsichtig</a:t>
            </a:r>
            <a:r>
              <a:rPr lang="de-DE" sz="2600" b="0" strike="noStrike" spc="-1">
                <a:solidFill>
                  <a:srgbClr val="000000"/>
                </a:solidFill>
                <a:latin typeface="Noto Sans"/>
              </a:rPr>
              <a:t>. Er hat vergessen, dass Gott ihn von seinen früheren Sünden gereinigt hat.</a:t>
            </a:r>
            <a:endParaRPr lang="de-DE" sz="2600" b="0" strike="noStrike" spc="-1">
              <a:solidFill>
                <a:srgbClr val="FFFFFF"/>
              </a:solidFill>
              <a:latin typeface="Noto Sans"/>
            </a:endParaRPr>
          </a:p>
          <a:p>
            <a:pPr algn="r">
              <a:lnSpc>
                <a:spcPct val="115000"/>
              </a:lnSpc>
            </a:pPr>
            <a:endParaRPr lang="de-DE" sz="2000" b="0" strike="noStrike" spc="-1">
              <a:solidFill>
                <a:srgbClr val="FFFFFF"/>
              </a:solidFill>
              <a:latin typeface="Noto Sans"/>
            </a:endParaRPr>
          </a:p>
          <a:p>
            <a:pPr algn="r">
              <a:lnSpc>
                <a:spcPct val="115000"/>
              </a:lnSpc>
            </a:pPr>
            <a:r>
              <a:rPr lang="de-DE" sz="1800" b="0" strike="noStrike" spc="-1">
                <a:solidFill>
                  <a:srgbClr val="000000"/>
                </a:solidFill>
                <a:latin typeface="Noto Sans"/>
              </a:rPr>
              <a:t>2. Petrusbrief 1,8-9</a:t>
            </a:r>
            <a:endParaRPr lang="de-DE" sz="1800" b="0" strike="noStrike" spc="-1">
              <a:solidFill>
                <a:srgbClr val="FFFFFF"/>
              </a:solidFill>
              <a:latin typeface="Noto Sans"/>
            </a:endParaRPr>
          </a:p>
        </p:txBody>
      </p:sp>
      <p:pic>
        <p:nvPicPr>
          <p:cNvPr id="476" name="Grafik 475"/>
          <p:cNvPicPr/>
          <p:nvPr/>
        </p:nvPicPr>
        <p:blipFill>
          <a:blip r:embed="rId2"/>
          <a:stretch/>
        </p:blipFill>
        <p:spPr>
          <a:xfrm>
            <a:off x="-1044000" y="-75600"/>
            <a:ext cx="4338000" cy="5785200"/>
          </a:xfrm>
          <a:prstGeom prst="rect">
            <a:avLst/>
          </a:prstGeom>
          <a:ln w="0">
            <a:noFill/>
          </a:ln>
        </p:spPr>
      </p:pic>
      <p:pic>
        <p:nvPicPr>
          <p:cNvPr id="477" name="Grafik 476"/>
          <p:cNvPicPr/>
          <p:nvPr/>
        </p:nvPicPr>
        <p:blipFill>
          <a:blip r:embed="rId3"/>
          <a:stretch/>
        </p:blipFill>
        <p:spPr>
          <a:xfrm>
            <a:off x="-1044000" y="-62640"/>
            <a:ext cx="4339440" cy="5786640"/>
          </a:xfrm>
          <a:prstGeom prst="rect">
            <a:avLst/>
          </a:prstGeom>
          <a:ln w="0">
            <a:noFill/>
          </a:ln>
        </p:spPr>
      </p:pic>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0" fill="hold">
                                          <p:stCondLst>
                                            <p:cond delay="0"/>
                                          </p:stCondLst>
                                        </p:cTn>
                                        <p:tgtEl>
                                          <p:spTgt spid="4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p:cNvSpPr>
          <p:nvPr>
            <p:ph type="subTitle"/>
          </p:nvPr>
        </p:nvSpPr>
        <p:spPr>
          <a:xfrm>
            <a:off x="3600000" y="225720"/>
            <a:ext cx="6300000" cy="5893920"/>
          </a:xfrm>
          <a:prstGeom prst="rect">
            <a:avLst/>
          </a:prstGeom>
          <a:noFill/>
          <a:ln w="0">
            <a:noFill/>
          </a:ln>
        </p:spPr>
        <p:txBody>
          <a:bodyPr lIns="0" tIns="0" rIns="0" bIns="0" anchor="t">
            <a:noAutofit/>
          </a:bodyPr>
          <a:lstStyle/>
          <a:p>
            <a:pPr algn="r">
              <a:lnSpc>
                <a:spcPct val="115000"/>
              </a:lnSpc>
            </a:pPr>
            <a:r>
              <a:rPr lang="de-DE" sz="2600" b="0" strike="noStrike" spc="-1">
                <a:solidFill>
                  <a:srgbClr val="000000"/>
                </a:solidFill>
                <a:latin typeface="Noto Sans"/>
              </a:rPr>
              <a:t>Ihr müsst deshalb alles daransetzen, liebe Geschwister, eure Berufung und Erwählung festzumachen. Dann werdet ihr auch nicht ins Stolpern kommen, und </a:t>
            </a:r>
            <a:r>
              <a:rPr lang="de-DE" sz="2600" b="1" strike="noStrike" spc="-1">
                <a:solidFill>
                  <a:srgbClr val="000000"/>
                </a:solidFill>
                <a:latin typeface="Noto Sans"/>
              </a:rPr>
              <a:t>Gott wird euch die Tore weit öffnen</a:t>
            </a:r>
            <a:r>
              <a:rPr lang="de-DE" sz="2600" b="0" strike="noStrike" spc="-1">
                <a:solidFill>
                  <a:srgbClr val="000000"/>
                </a:solidFill>
                <a:latin typeface="Noto Sans"/>
              </a:rPr>
              <a:t> und euch in das ewige Reich unseres Herrn und Retters Jesus Christus einziehen lassen.</a:t>
            </a:r>
            <a:endParaRPr lang="de-DE" sz="2600" b="0" strike="noStrike" spc="-1">
              <a:solidFill>
                <a:srgbClr val="FFFFFF"/>
              </a:solidFill>
              <a:latin typeface="Noto Sans"/>
            </a:endParaRPr>
          </a:p>
          <a:p>
            <a:pPr algn="r">
              <a:lnSpc>
                <a:spcPct val="115000"/>
              </a:lnSpc>
            </a:pPr>
            <a:endParaRPr lang="de-DE" sz="2000" b="0" strike="noStrike" spc="-1">
              <a:solidFill>
                <a:srgbClr val="FFFFFF"/>
              </a:solidFill>
              <a:latin typeface="Noto Sans"/>
            </a:endParaRPr>
          </a:p>
          <a:p>
            <a:pPr algn="r">
              <a:lnSpc>
                <a:spcPct val="115000"/>
              </a:lnSpc>
            </a:pPr>
            <a:endParaRPr lang="de-DE" sz="2600" b="0" strike="noStrike" spc="-1">
              <a:solidFill>
                <a:srgbClr val="FFFFFF"/>
              </a:solidFill>
              <a:latin typeface="Noto Sans"/>
            </a:endParaRPr>
          </a:p>
          <a:p>
            <a:pPr algn="r">
              <a:lnSpc>
                <a:spcPct val="115000"/>
              </a:lnSpc>
            </a:pPr>
            <a:r>
              <a:rPr lang="de-DE" sz="1800" b="0" strike="noStrike" spc="-1">
                <a:solidFill>
                  <a:srgbClr val="000000"/>
                </a:solidFill>
                <a:latin typeface="Noto Sans"/>
              </a:rPr>
              <a:t>2. Petrusbrief 1,10-11</a:t>
            </a:r>
            <a:endParaRPr lang="de-DE" sz="1800" b="0" strike="noStrike" spc="-1">
              <a:solidFill>
                <a:srgbClr val="FFFFFF"/>
              </a:solidFill>
              <a:latin typeface="Noto Sans"/>
            </a:endParaRPr>
          </a:p>
        </p:txBody>
      </p:sp>
      <p:pic>
        <p:nvPicPr>
          <p:cNvPr id="479" name="Grafik 478"/>
          <p:cNvPicPr/>
          <p:nvPr/>
        </p:nvPicPr>
        <p:blipFill>
          <a:blip r:embed="rId2"/>
          <a:stretch/>
        </p:blipFill>
        <p:spPr>
          <a:xfrm>
            <a:off x="-1044000" y="-62640"/>
            <a:ext cx="4339440" cy="5786640"/>
          </a:xfrm>
          <a:prstGeom prst="rect">
            <a:avLst/>
          </a:prstGeom>
          <a:ln w="0">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extfeld 479"/>
          <p:cNvSpPr txBox="1"/>
          <p:nvPr/>
        </p:nvSpPr>
        <p:spPr>
          <a:xfrm>
            <a:off x="360000" y="180000"/>
            <a:ext cx="9180000" cy="5510520"/>
          </a:xfrm>
          <a:prstGeom prst="rect">
            <a:avLst/>
          </a:prstGeom>
          <a:noFill/>
          <a:ln w="0">
            <a:noFill/>
          </a:ln>
        </p:spPr>
        <p:txBody>
          <a:bodyPr lIns="90000" tIns="45000" rIns="90000" bIns="45000" anchor="t">
            <a:noAutofit/>
          </a:bodyPr>
          <a:lstStyle/>
          <a:p>
            <a:pPr algn="just">
              <a:lnSpc>
                <a:spcPct val="115000"/>
              </a:lnSpc>
            </a:pPr>
            <a:r>
              <a:rPr lang="de-DE" sz="2400" b="0" strike="noStrike" spc="-1">
                <a:solidFill>
                  <a:srgbClr val="FFFFFF"/>
                </a:solidFill>
                <a:latin typeface="Noto Sans"/>
              </a:rPr>
              <a:t>Denn wir haben uns keineswegs auf Mythen oder frei erfundene Geschichten gestützt, als wir euch von der Macht unseres Herrn Jesus Christus und seinem Wiederkommen erzählten. Nein, wir haben seine herrliche Größe </a:t>
            </a:r>
            <a:r>
              <a:rPr lang="de-DE" sz="2400" b="1" strike="noStrike" spc="-1">
                <a:solidFill>
                  <a:srgbClr val="FFFFFF"/>
                </a:solidFill>
                <a:latin typeface="Noto Sans"/>
              </a:rPr>
              <a:t>mit eigenen Augen gesehen</a:t>
            </a:r>
            <a:r>
              <a:rPr lang="de-DE" sz="2400" b="0" strike="noStrike" spc="-1">
                <a:solidFill>
                  <a:srgbClr val="FFFFFF"/>
                </a:solidFill>
                <a:latin typeface="Noto Sans"/>
              </a:rPr>
              <a:t>. Denn er empfing von Gott, dem Vater, Ehre und Herrlichkeit, damals, als eine Stimme von der höchsten Herrlichkeit an ihn erging: "Dies ist mein über alles geliebter Sohn; an ihm habe ich Freude." Wir haben diese himmlische Stimme gehört, als wir mit ihm auf dem heiligen Berg waren.</a:t>
            </a:r>
            <a:endParaRPr lang="de-DE" sz="2400" b="0" strike="noStrike" spc="-1">
              <a:solidFill>
                <a:srgbClr val="000000"/>
              </a:solidFill>
              <a:latin typeface="Nimbus Sans"/>
            </a:endParaRPr>
          </a:p>
          <a:p>
            <a:pPr algn="just">
              <a:lnSpc>
                <a:spcPct val="115000"/>
              </a:lnSpc>
            </a:pPr>
            <a:endParaRPr lang="de-DE" sz="1200" b="0" strike="noStrike" spc="-1">
              <a:solidFill>
                <a:srgbClr val="000000"/>
              </a:solidFill>
              <a:latin typeface="Nimbus Sans"/>
            </a:endParaRPr>
          </a:p>
          <a:p>
            <a:pPr algn="just">
              <a:lnSpc>
                <a:spcPct val="115000"/>
              </a:lnSpc>
            </a:pPr>
            <a:endParaRPr lang="de-DE" sz="1200" b="0" strike="noStrike" spc="-1">
              <a:solidFill>
                <a:srgbClr val="000000"/>
              </a:solidFill>
              <a:latin typeface="Nimbus Sans"/>
            </a:endParaRPr>
          </a:p>
          <a:p>
            <a:pPr algn="just">
              <a:lnSpc>
                <a:spcPct val="115000"/>
              </a:lnSpc>
            </a:pPr>
            <a:endParaRPr lang="de-DE" sz="1200" b="0" strike="noStrike" spc="-1">
              <a:solidFill>
                <a:srgbClr val="000000"/>
              </a:solidFill>
              <a:latin typeface="Nimbus Sans"/>
            </a:endParaRPr>
          </a:p>
          <a:p>
            <a:pPr algn="ctr">
              <a:lnSpc>
                <a:spcPct val="115000"/>
              </a:lnSpc>
            </a:pPr>
            <a:r>
              <a:rPr lang="de-DE" sz="2000" b="0" strike="noStrike" spc="-1">
                <a:solidFill>
                  <a:srgbClr val="FFFFFF"/>
                </a:solidFill>
                <a:latin typeface="Noto Sans"/>
              </a:rPr>
              <a:t>2. Petrusbrief 1,16-18</a:t>
            </a:r>
            <a:endParaRPr lang="de-DE" sz="2000" b="0" strike="noStrike" spc="-1">
              <a:solidFill>
                <a:srgbClr val="000000"/>
              </a:solidFill>
              <a:latin typeface="Nimbus San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feld 480"/>
          <p:cNvSpPr txBox="1"/>
          <p:nvPr/>
        </p:nvSpPr>
        <p:spPr>
          <a:xfrm>
            <a:off x="180000" y="1836000"/>
            <a:ext cx="9720000" cy="3857400"/>
          </a:xfrm>
          <a:prstGeom prst="rect">
            <a:avLst/>
          </a:prstGeom>
          <a:noFill/>
          <a:ln w="0">
            <a:noFill/>
          </a:ln>
        </p:spPr>
        <p:txBody>
          <a:bodyPr lIns="90000" tIns="45000" rIns="90000" bIns="45000" anchor="t">
            <a:noAutofit/>
          </a:bodyPr>
          <a:lstStyle/>
          <a:p>
            <a:pPr algn="ctr">
              <a:lnSpc>
                <a:spcPct val="115000"/>
              </a:lnSpc>
            </a:pPr>
            <a:r>
              <a:rPr lang="de-DE" sz="2600" b="0" strike="noStrike" spc="-1">
                <a:solidFill>
                  <a:srgbClr val="FFFFFF"/>
                </a:solidFill>
                <a:latin typeface="Noto Sans"/>
              </a:rPr>
              <a:t>Und eine noch festere Grundlage haben wir im prophetischen Wort, und ihr tut gut daran, </a:t>
            </a:r>
            <a:endParaRPr lang="de-DE" sz="2600" b="0" strike="noStrike" spc="-1">
              <a:solidFill>
                <a:srgbClr val="000000"/>
              </a:solidFill>
              <a:latin typeface="Nimbus Sans"/>
            </a:endParaRPr>
          </a:p>
          <a:p>
            <a:pPr algn="ctr">
              <a:lnSpc>
                <a:spcPct val="115000"/>
              </a:lnSpc>
            </a:pPr>
            <a:r>
              <a:rPr lang="de-DE" sz="2600" b="0" strike="noStrike" spc="-1">
                <a:solidFill>
                  <a:srgbClr val="FFFFFF"/>
                </a:solidFill>
                <a:latin typeface="Noto Sans"/>
              </a:rPr>
              <a:t>darauf zu achten wie auf ein Licht, </a:t>
            </a:r>
            <a:endParaRPr lang="de-DE" sz="2600" b="0" strike="noStrike" spc="-1">
              <a:solidFill>
                <a:srgbClr val="000000"/>
              </a:solidFill>
              <a:latin typeface="Nimbus Sans"/>
            </a:endParaRPr>
          </a:p>
          <a:p>
            <a:pPr algn="ctr">
              <a:lnSpc>
                <a:spcPct val="115000"/>
              </a:lnSpc>
            </a:pPr>
            <a:r>
              <a:rPr lang="de-DE" sz="2600" b="0" strike="noStrike" spc="-1">
                <a:solidFill>
                  <a:srgbClr val="FFFFFF"/>
                </a:solidFill>
                <a:latin typeface="Noto Sans"/>
              </a:rPr>
              <a:t>das an einem dunklen Ort leuchtet, </a:t>
            </a:r>
            <a:endParaRPr lang="de-DE" sz="2600" b="0" strike="noStrike" spc="-1">
              <a:solidFill>
                <a:srgbClr val="000000"/>
              </a:solidFill>
              <a:latin typeface="Nimbus Sans"/>
            </a:endParaRPr>
          </a:p>
          <a:p>
            <a:pPr algn="ctr">
              <a:lnSpc>
                <a:spcPct val="115000"/>
              </a:lnSpc>
            </a:pPr>
            <a:r>
              <a:rPr lang="de-DE" sz="2600" b="0" strike="noStrike" spc="-1">
                <a:solidFill>
                  <a:srgbClr val="FFFFFF"/>
                </a:solidFill>
                <a:latin typeface="Noto Sans"/>
              </a:rPr>
              <a:t>bis der Tag anbricht und der Morgenstern </a:t>
            </a:r>
            <a:endParaRPr lang="de-DE" sz="2600" b="0" strike="noStrike" spc="-1">
              <a:solidFill>
                <a:srgbClr val="000000"/>
              </a:solidFill>
              <a:latin typeface="Nimbus Sans"/>
            </a:endParaRPr>
          </a:p>
          <a:p>
            <a:pPr algn="ctr">
              <a:lnSpc>
                <a:spcPct val="115000"/>
              </a:lnSpc>
            </a:pPr>
            <a:r>
              <a:rPr lang="de-DE" sz="2600" b="0" strike="noStrike" spc="-1">
                <a:solidFill>
                  <a:srgbClr val="FFFFFF"/>
                </a:solidFill>
                <a:latin typeface="Noto Sans"/>
              </a:rPr>
              <a:t>in eurem Herzen aufgeht.</a:t>
            </a:r>
            <a:endParaRPr lang="de-DE" sz="2600" b="0" strike="noStrike" spc="-1">
              <a:solidFill>
                <a:srgbClr val="000000"/>
              </a:solidFill>
              <a:latin typeface="Nimbus Sans"/>
            </a:endParaRPr>
          </a:p>
          <a:p>
            <a:pPr algn="ctr">
              <a:lnSpc>
                <a:spcPct val="115000"/>
              </a:lnSpc>
            </a:pPr>
            <a:endParaRPr lang="de-DE" sz="1300" b="0" strike="noStrike" spc="-1">
              <a:solidFill>
                <a:srgbClr val="000000"/>
              </a:solidFill>
              <a:latin typeface="Nimbus Sans"/>
            </a:endParaRPr>
          </a:p>
          <a:p>
            <a:pPr algn="ctr">
              <a:lnSpc>
                <a:spcPct val="115000"/>
              </a:lnSpc>
            </a:pPr>
            <a:r>
              <a:rPr lang="de-DE" sz="2000" b="0" strike="noStrike" spc="-1">
                <a:solidFill>
                  <a:srgbClr val="FFFFFF"/>
                </a:solidFill>
                <a:latin typeface="Noto Sans"/>
              </a:rPr>
              <a:t>2. Petrusbrief 1,19   </a:t>
            </a:r>
            <a:endParaRPr lang="de-DE" sz="2000" b="0" strike="noStrike" spc="-1">
              <a:solidFill>
                <a:srgbClr val="000000"/>
              </a:solidFill>
              <a:latin typeface="Nimbus Sans"/>
            </a:endParaRPr>
          </a:p>
        </p:txBody>
      </p:sp>
      <p:sp>
        <p:nvSpPr>
          <p:cNvPr id="482" name="Freihandform: Form 481"/>
          <p:cNvSpPr/>
          <p:nvPr/>
        </p:nvSpPr>
        <p:spPr>
          <a:xfrm>
            <a:off x="4077720" y="190080"/>
            <a:ext cx="1920960" cy="1486080"/>
          </a:xfrm>
          <a:custGeom>
            <a:avLst/>
            <a:gdLst/>
            <a:ahLst/>
            <a:cxnLst/>
            <a:rect l="0" t="0" r="r" b="b"/>
            <a:pathLst>
              <a:path w="5336" h="4128">
                <a:moveTo>
                  <a:pt x="0" y="2670"/>
                </a:moveTo>
                <a:cubicBezTo>
                  <a:pt x="0" y="2604"/>
                  <a:pt x="22" y="2554"/>
                  <a:pt x="66" y="2519"/>
                </a:cubicBezTo>
                <a:cubicBezTo>
                  <a:pt x="100" y="2482"/>
                  <a:pt x="150" y="2463"/>
                  <a:pt x="216" y="2463"/>
                </a:cubicBezTo>
                <a:lnTo>
                  <a:pt x="729" y="2463"/>
                </a:lnTo>
                <a:cubicBezTo>
                  <a:pt x="788" y="2463"/>
                  <a:pt x="838" y="2482"/>
                  <a:pt x="877" y="2522"/>
                </a:cubicBezTo>
                <a:cubicBezTo>
                  <a:pt x="916" y="2561"/>
                  <a:pt x="936" y="2610"/>
                  <a:pt x="936" y="2670"/>
                </a:cubicBezTo>
                <a:cubicBezTo>
                  <a:pt x="936" y="2729"/>
                  <a:pt x="915" y="2779"/>
                  <a:pt x="874" y="2820"/>
                </a:cubicBezTo>
                <a:cubicBezTo>
                  <a:pt x="834" y="2861"/>
                  <a:pt x="785" y="2881"/>
                  <a:pt x="729" y="2881"/>
                </a:cubicBezTo>
                <a:lnTo>
                  <a:pt x="216" y="2881"/>
                </a:lnTo>
                <a:cubicBezTo>
                  <a:pt x="157" y="2881"/>
                  <a:pt x="106" y="2861"/>
                  <a:pt x="63" y="2820"/>
                </a:cubicBezTo>
                <a:cubicBezTo>
                  <a:pt x="21" y="2779"/>
                  <a:pt x="0" y="2729"/>
                  <a:pt x="0" y="2670"/>
                </a:cubicBezTo>
                <a:moveTo>
                  <a:pt x="226" y="3917"/>
                </a:moveTo>
                <a:cubicBezTo>
                  <a:pt x="226" y="3860"/>
                  <a:pt x="248" y="3810"/>
                  <a:pt x="292" y="3766"/>
                </a:cubicBezTo>
                <a:cubicBezTo>
                  <a:pt x="332" y="3729"/>
                  <a:pt x="382" y="3710"/>
                  <a:pt x="442" y="3710"/>
                </a:cubicBezTo>
                <a:lnTo>
                  <a:pt x="4899" y="3710"/>
                </a:lnTo>
                <a:cubicBezTo>
                  <a:pt x="4958" y="3710"/>
                  <a:pt x="5008" y="3729"/>
                  <a:pt x="5049" y="3769"/>
                </a:cubicBezTo>
                <a:cubicBezTo>
                  <a:pt x="5090" y="3808"/>
                  <a:pt x="5110" y="3856"/>
                  <a:pt x="5110" y="3914"/>
                </a:cubicBezTo>
                <a:cubicBezTo>
                  <a:pt x="5110" y="3972"/>
                  <a:pt x="5090" y="4022"/>
                  <a:pt x="5049" y="4065"/>
                </a:cubicBezTo>
                <a:cubicBezTo>
                  <a:pt x="5008" y="4107"/>
                  <a:pt x="4958" y="4128"/>
                  <a:pt x="4899" y="4128"/>
                </a:cubicBezTo>
                <a:lnTo>
                  <a:pt x="442" y="4128"/>
                </a:lnTo>
                <a:cubicBezTo>
                  <a:pt x="382" y="4128"/>
                  <a:pt x="331" y="4108"/>
                  <a:pt x="289" y="4067"/>
                </a:cubicBezTo>
                <a:cubicBezTo>
                  <a:pt x="247" y="4026"/>
                  <a:pt x="226" y="3976"/>
                  <a:pt x="226" y="3917"/>
                </a:cubicBezTo>
                <a:moveTo>
                  <a:pt x="729" y="936"/>
                </a:moveTo>
                <a:cubicBezTo>
                  <a:pt x="729" y="873"/>
                  <a:pt x="748" y="824"/>
                  <a:pt x="785" y="790"/>
                </a:cubicBezTo>
                <a:cubicBezTo>
                  <a:pt x="826" y="746"/>
                  <a:pt x="876" y="724"/>
                  <a:pt x="936" y="724"/>
                </a:cubicBezTo>
                <a:cubicBezTo>
                  <a:pt x="995" y="724"/>
                  <a:pt x="1045" y="746"/>
                  <a:pt x="1086" y="790"/>
                </a:cubicBezTo>
                <a:lnTo>
                  <a:pt x="1439" y="1147"/>
                </a:lnTo>
                <a:cubicBezTo>
                  <a:pt x="1483" y="1188"/>
                  <a:pt x="1505" y="1236"/>
                  <a:pt x="1505" y="1293"/>
                </a:cubicBezTo>
                <a:cubicBezTo>
                  <a:pt x="1505" y="1355"/>
                  <a:pt x="1485" y="1406"/>
                  <a:pt x="1446" y="1446"/>
                </a:cubicBezTo>
                <a:cubicBezTo>
                  <a:pt x="1407" y="1485"/>
                  <a:pt x="1357" y="1504"/>
                  <a:pt x="1298" y="1504"/>
                </a:cubicBezTo>
                <a:cubicBezTo>
                  <a:pt x="1244" y="1504"/>
                  <a:pt x="1196" y="1484"/>
                  <a:pt x="1152" y="1443"/>
                </a:cubicBezTo>
                <a:lnTo>
                  <a:pt x="785" y="1086"/>
                </a:lnTo>
                <a:cubicBezTo>
                  <a:pt x="748" y="1052"/>
                  <a:pt x="729" y="1001"/>
                  <a:pt x="729" y="936"/>
                </a:cubicBezTo>
                <a:moveTo>
                  <a:pt x="1363" y="2671"/>
                </a:moveTo>
                <a:cubicBezTo>
                  <a:pt x="1363" y="2884"/>
                  <a:pt x="1407" y="3075"/>
                  <a:pt x="1495" y="3245"/>
                </a:cubicBezTo>
                <a:cubicBezTo>
                  <a:pt x="1501" y="3266"/>
                  <a:pt x="1522" y="3277"/>
                  <a:pt x="1556" y="3277"/>
                </a:cubicBezTo>
                <a:lnTo>
                  <a:pt x="1961" y="3277"/>
                </a:lnTo>
                <a:cubicBezTo>
                  <a:pt x="1980" y="3277"/>
                  <a:pt x="1992" y="3272"/>
                  <a:pt x="1996" y="3261"/>
                </a:cubicBezTo>
                <a:cubicBezTo>
                  <a:pt x="2001" y="3250"/>
                  <a:pt x="1996" y="3237"/>
                  <a:pt x="1980" y="3221"/>
                </a:cubicBezTo>
                <a:cubicBezTo>
                  <a:pt x="1848" y="3061"/>
                  <a:pt x="1783" y="2878"/>
                  <a:pt x="1783" y="2671"/>
                </a:cubicBezTo>
                <a:cubicBezTo>
                  <a:pt x="1783" y="2426"/>
                  <a:pt x="1870" y="2218"/>
                  <a:pt x="2046" y="2047"/>
                </a:cubicBezTo>
                <a:cubicBezTo>
                  <a:pt x="2221" y="1876"/>
                  <a:pt x="2430" y="1791"/>
                  <a:pt x="2671" y="1791"/>
                </a:cubicBezTo>
                <a:cubicBezTo>
                  <a:pt x="2916" y="1791"/>
                  <a:pt x="3123" y="1876"/>
                  <a:pt x="3294" y="2047"/>
                </a:cubicBezTo>
                <a:cubicBezTo>
                  <a:pt x="3465" y="2218"/>
                  <a:pt x="3550" y="2426"/>
                  <a:pt x="3550" y="2671"/>
                </a:cubicBezTo>
                <a:cubicBezTo>
                  <a:pt x="3550" y="2881"/>
                  <a:pt x="3486" y="3064"/>
                  <a:pt x="3357" y="3221"/>
                </a:cubicBezTo>
                <a:cubicBezTo>
                  <a:pt x="3348" y="3237"/>
                  <a:pt x="3343" y="3246"/>
                  <a:pt x="3343" y="3249"/>
                </a:cubicBezTo>
                <a:cubicBezTo>
                  <a:pt x="3343" y="3255"/>
                  <a:pt x="3346" y="3262"/>
                  <a:pt x="3350" y="3268"/>
                </a:cubicBezTo>
                <a:cubicBezTo>
                  <a:pt x="3355" y="3274"/>
                  <a:pt x="3364" y="3277"/>
                  <a:pt x="3376" y="3277"/>
                </a:cubicBezTo>
                <a:lnTo>
                  <a:pt x="3789" y="3277"/>
                </a:lnTo>
                <a:cubicBezTo>
                  <a:pt x="3811" y="3277"/>
                  <a:pt x="3829" y="3266"/>
                  <a:pt x="3841" y="3245"/>
                </a:cubicBezTo>
                <a:cubicBezTo>
                  <a:pt x="3932" y="3072"/>
                  <a:pt x="3977" y="2881"/>
                  <a:pt x="3977" y="2671"/>
                </a:cubicBezTo>
                <a:cubicBezTo>
                  <a:pt x="3977" y="2435"/>
                  <a:pt x="3918" y="2218"/>
                  <a:pt x="3801" y="2017"/>
                </a:cubicBezTo>
                <a:cubicBezTo>
                  <a:pt x="3683" y="1816"/>
                  <a:pt x="3524" y="1657"/>
                  <a:pt x="3324" y="1540"/>
                </a:cubicBezTo>
                <a:cubicBezTo>
                  <a:pt x="3123" y="1422"/>
                  <a:pt x="2905" y="1363"/>
                  <a:pt x="2670" y="1363"/>
                </a:cubicBezTo>
                <a:cubicBezTo>
                  <a:pt x="2435" y="1363"/>
                  <a:pt x="2217" y="1422"/>
                  <a:pt x="2017" y="1540"/>
                </a:cubicBezTo>
                <a:cubicBezTo>
                  <a:pt x="1816" y="1657"/>
                  <a:pt x="1657" y="1816"/>
                  <a:pt x="1540" y="2017"/>
                </a:cubicBezTo>
                <a:cubicBezTo>
                  <a:pt x="1422" y="2218"/>
                  <a:pt x="1363" y="2435"/>
                  <a:pt x="1363" y="2671"/>
                </a:cubicBezTo>
                <a:moveTo>
                  <a:pt x="2460" y="729"/>
                </a:moveTo>
                <a:lnTo>
                  <a:pt x="2460" y="216"/>
                </a:lnTo>
                <a:cubicBezTo>
                  <a:pt x="2460" y="157"/>
                  <a:pt x="2480" y="106"/>
                  <a:pt x="2521" y="64"/>
                </a:cubicBezTo>
                <a:cubicBezTo>
                  <a:pt x="2561" y="21"/>
                  <a:pt x="2611" y="0"/>
                  <a:pt x="2669" y="0"/>
                </a:cubicBezTo>
                <a:cubicBezTo>
                  <a:pt x="2727" y="0"/>
                  <a:pt x="2778" y="21"/>
                  <a:pt x="2821" y="64"/>
                </a:cubicBezTo>
                <a:cubicBezTo>
                  <a:pt x="2865" y="106"/>
                  <a:pt x="2887" y="157"/>
                  <a:pt x="2887" y="216"/>
                </a:cubicBezTo>
                <a:lnTo>
                  <a:pt x="2887" y="729"/>
                </a:lnTo>
                <a:cubicBezTo>
                  <a:pt x="2887" y="788"/>
                  <a:pt x="2865" y="839"/>
                  <a:pt x="2821" y="881"/>
                </a:cubicBezTo>
                <a:cubicBezTo>
                  <a:pt x="2778" y="924"/>
                  <a:pt x="2727" y="945"/>
                  <a:pt x="2669" y="945"/>
                </a:cubicBezTo>
                <a:cubicBezTo>
                  <a:pt x="2611" y="945"/>
                  <a:pt x="2561" y="924"/>
                  <a:pt x="2521" y="881"/>
                </a:cubicBezTo>
                <a:cubicBezTo>
                  <a:pt x="2480" y="839"/>
                  <a:pt x="2460" y="788"/>
                  <a:pt x="2460" y="729"/>
                </a:cubicBezTo>
                <a:moveTo>
                  <a:pt x="3836" y="1293"/>
                </a:moveTo>
                <a:cubicBezTo>
                  <a:pt x="3836" y="1233"/>
                  <a:pt x="3857" y="1185"/>
                  <a:pt x="3898" y="1147"/>
                </a:cubicBezTo>
                <a:lnTo>
                  <a:pt x="4250" y="790"/>
                </a:lnTo>
                <a:cubicBezTo>
                  <a:pt x="4291" y="746"/>
                  <a:pt x="4341" y="724"/>
                  <a:pt x="4401" y="724"/>
                </a:cubicBezTo>
                <a:cubicBezTo>
                  <a:pt x="4463" y="724"/>
                  <a:pt x="4514" y="744"/>
                  <a:pt x="4553" y="785"/>
                </a:cubicBezTo>
                <a:cubicBezTo>
                  <a:pt x="4592" y="826"/>
                  <a:pt x="4612" y="876"/>
                  <a:pt x="4612" y="936"/>
                </a:cubicBezTo>
                <a:cubicBezTo>
                  <a:pt x="4612" y="998"/>
                  <a:pt x="4595" y="1049"/>
                  <a:pt x="4560" y="1086"/>
                </a:cubicBezTo>
                <a:lnTo>
                  <a:pt x="4189" y="1443"/>
                </a:lnTo>
                <a:cubicBezTo>
                  <a:pt x="4148" y="1481"/>
                  <a:pt x="4100" y="1500"/>
                  <a:pt x="4043" y="1500"/>
                </a:cubicBezTo>
                <a:cubicBezTo>
                  <a:pt x="3981" y="1500"/>
                  <a:pt x="3931" y="1481"/>
                  <a:pt x="3893" y="1443"/>
                </a:cubicBezTo>
                <a:cubicBezTo>
                  <a:pt x="3855" y="1406"/>
                  <a:pt x="3836" y="1356"/>
                  <a:pt x="3836" y="1293"/>
                </a:cubicBezTo>
                <a:moveTo>
                  <a:pt x="4405" y="2670"/>
                </a:moveTo>
                <a:cubicBezTo>
                  <a:pt x="4405" y="2604"/>
                  <a:pt x="4426" y="2554"/>
                  <a:pt x="4466" y="2519"/>
                </a:cubicBezTo>
                <a:cubicBezTo>
                  <a:pt x="4501" y="2482"/>
                  <a:pt x="4548" y="2463"/>
                  <a:pt x="4607" y="2463"/>
                </a:cubicBezTo>
                <a:lnTo>
                  <a:pt x="5120" y="2463"/>
                </a:lnTo>
                <a:cubicBezTo>
                  <a:pt x="5179" y="2463"/>
                  <a:pt x="5230" y="2482"/>
                  <a:pt x="5272" y="2522"/>
                </a:cubicBezTo>
                <a:cubicBezTo>
                  <a:pt x="5315" y="2561"/>
                  <a:pt x="5336" y="2610"/>
                  <a:pt x="5336" y="2670"/>
                </a:cubicBezTo>
                <a:cubicBezTo>
                  <a:pt x="5336" y="2729"/>
                  <a:pt x="5315" y="2779"/>
                  <a:pt x="5272" y="2820"/>
                </a:cubicBezTo>
                <a:cubicBezTo>
                  <a:pt x="5230" y="2861"/>
                  <a:pt x="5179" y="2881"/>
                  <a:pt x="5120" y="2881"/>
                </a:cubicBezTo>
                <a:lnTo>
                  <a:pt x="4607" y="2881"/>
                </a:lnTo>
                <a:cubicBezTo>
                  <a:pt x="4551" y="2881"/>
                  <a:pt x="4503" y="2861"/>
                  <a:pt x="4464" y="2820"/>
                </a:cubicBezTo>
                <a:cubicBezTo>
                  <a:pt x="4425" y="2779"/>
                  <a:pt x="4405" y="2729"/>
                  <a:pt x="4405" y="2670"/>
                </a:cubicBezTo>
                <a:close/>
              </a:path>
            </a:pathLst>
          </a:custGeom>
          <a:gradFill rotWithShape="0">
            <a:gsLst>
              <a:gs pos="0">
                <a:srgbClr val="FFFFFF">
                  <a:alpha val="80000"/>
                </a:srgbClr>
              </a:gs>
              <a:gs pos="100000">
                <a:srgbClr val="FFFFFF"/>
              </a:gs>
            </a:gsLst>
            <a:lin ang="5400000"/>
          </a:gradFill>
          <a:ln w="0">
            <a:noFill/>
          </a:ln>
        </p:spPr>
        <p:txBody>
          <a:bodyPr lIns="90000" tIns="45000" rIns="90000" bIns="45000" anchor="ctr" anchorCtr="1">
            <a:noAutofit/>
          </a:bodyPr>
          <a:lstStyle/>
          <a:p>
            <a:endParaRPr lang="de-DE" sz="1800" b="0" strike="noStrike" spc="-1">
              <a:solidFill>
                <a:srgbClr val="000000"/>
              </a:solidFill>
              <a:latin typeface="Noto San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Grafik 463"/>
          <p:cNvPicPr/>
          <p:nvPr/>
        </p:nvPicPr>
        <p:blipFill>
          <a:blip r:embed="rId2"/>
          <a:stretch/>
        </p:blipFill>
        <p:spPr>
          <a:xfrm>
            <a:off x="0" y="-62640"/>
            <a:ext cx="4339440" cy="5786640"/>
          </a:xfrm>
          <a:prstGeom prst="rect">
            <a:avLst/>
          </a:prstGeom>
          <a:ln w="0">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p:cNvSpPr>
          <p:nvPr>
            <p:ph type="subTitle"/>
          </p:nvPr>
        </p:nvSpPr>
        <p:spPr>
          <a:xfrm>
            <a:off x="503640" y="225720"/>
            <a:ext cx="7236360" cy="5461920"/>
          </a:xfrm>
          <a:prstGeom prst="rect">
            <a:avLst/>
          </a:prstGeom>
          <a:noFill/>
          <a:ln w="0">
            <a:noFill/>
          </a:ln>
        </p:spPr>
        <p:txBody>
          <a:bodyPr lIns="0" tIns="0" rIns="0" bIns="0" anchor="t">
            <a:noAutofit/>
          </a:bodyPr>
          <a:lstStyle/>
          <a:p>
            <a:pPr>
              <a:lnSpc>
                <a:spcPct val="115000"/>
              </a:lnSpc>
            </a:pPr>
            <a:r>
              <a:rPr lang="de-DE" sz="2600" b="0" strike="noStrike" spc="-1">
                <a:solidFill>
                  <a:srgbClr val="FFFFFF"/>
                </a:solidFill>
                <a:latin typeface="Noto Sans"/>
              </a:rPr>
              <a:t>Als sie die Apostel wieder hereingerufen hatten, </a:t>
            </a:r>
            <a:r>
              <a:rPr lang="de-DE" sz="2600" b="1" strike="noStrike" spc="-1">
                <a:solidFill>
                  <a:srgbClr val="FFFFFF"/>
                </a:solidFill>
                <a:latin typeface="Noto Sans"/>
              </a:rPr>
              <a:t>untersagten sie ihnen, diesen Namen jemals wieder zu erwähnen oder gar im Namen von Jesus zu lehren.</a:t>
            </a:r>
            <a:endParaRPr lang="de-DE" sz="2600" b="0" strike="noStrike" spc="-1">
              <a:solidFill>
                <a:srgbClr val="FFFFFF"/>
              </a:solidFill>
              <a:latin typeface="Noto Sans"/>
            </a:endParaRPr>
          </a:p>
          <a:p>
            <a:pPr>
              <a:lnSpc>
                <a:spcPct val="115000"/>
              </a:lnSpc>
            </a:pPr>
            <a:r>
              <a:rPr lang="de-DE" sz="2600" b="0" strike="noStrike" spc="-1">
                <a:solidFill>
                  <a:srgbClr val="FFFFFF"/>
                </a:solidFill>
                <a:latin typeface="Noto Sans"/>
              </a:rPr>
              <a:t>Doch Petrus und Johannes erwiderten: "Entscheidet selbst, ob es vor Gott recht ist, euch mehr zu gehorchen als ihm.</a:t>
            </a:r>
          </a:p>
          <a:p>
            <a:pPr>
              <a:lnSpc>
                <a:spcPct val="115000"/>
              </a:lnSpc>
            </a:pPr>
            <a:r>
              <a:rPr lang="de-DE" sz="2600" b="0" strike="noStrike" spc="-1">
                <a:solidFill>
                  <a:srgbClr val="FFFFFF"/>
                </a:solidFill>
                <a:latin typeface="Noto Sans"/>
              </a:rPr>
              <a:t>Was wir </a:t>
            </a:r>
            <a:r>
              <a:rPr lang="de-DE" sz="2600" b="1" strike="noStrike" spc="-1">
                <a:solidFill>
                  <a:srgbClr val="FFFFFF"/>
                </a:solidFill>
                <a:latin typeface="Noto Sans"/>
              </a:rPr>
              <a:t>gesehen</a:t>
            </a:r>
            <a:r>
              <a:rPr lang="de-DE" sz="2600" b="0" strike="noStrike" spc="-1">
                <a:solidFill>
                  <a:srgbClr val="FFFFFF"/>
                </a:solidFill>
                <a:latin typeface="Noto Sans"/>
              </a:rPr>
              <a:t> und </a:t>
            </a:r>
            <a:r>
              <a:rPr lang="de-DE" sz="2600" b="1" strike="noStrike" spc="-1">
                <a:solidFill>
                  <a:srgbClr val="FFFFFF"/>
                </a:solidFill>
                <a:latin typeface="Noto Sans"/>
              </a:rPr>
              <a:t>gehört</a:t>
            </a:r>
            <a:r>
              <a:rPr lang="de-DE" sz="2600" b="0" strike="noStrike" spc="-1">
                <a:solidFill>
                  <a:srgbClr val="FFFFFF"/>
                </a:solidFill>
                <a:latin typeface="Noto Sans"/>
              </a:rPr>
              <a:t> haben, </a:t>
            </a:r>
          </a:p>
          <a:p>
            <a:pPr>
              <a:lnSpc>
                <a:spcPct val="115000"/>
              </a:lnSpc>
            </a:pPr>
            <a:r>
              <a:rPr lang="de-DE" sz="2600" b="0" strike="noStrike" spc="-1">
                <a:solidFill>
                  <a:srgbClr val="FFFFFF"/>
                </a:solidFill>
                <a:latin typeface="Noto Sans"/>
              </a:rPr>
              <a:t>können wir </a:t>
            </a:r>
            <a:r>
              <a:rPr lang="de-DE" sz="2600" b="1" strike="noStrike" spc="-1">
                <a:solidFill>
                  <a:srgbClr val="FFFFFF"/>
                </a:solidFill>
                <a:latin typeface="Noto Sans"/>
              </a:rPr>
              <a:t>unmöglich verschweigen</a:t>
            </a:r>
            <a:r>
              <a:rPr lang="de-DE" sz="2600" b="0" strike="noStrike" spc="-1">
                <a:solidFill>
                  <a:srgbClr val="FFFFFF"/>
                </a:solidFill>
                <a:latin typeface="Noto Sans"/>
              </a:rPr>
              <a:t>."</a:t>
            </a:r>
          </a:p>
          <a:p>
            <a:pPr>
              <a:lnSpc>
                <a:spcPct val="115000"/>
              </a:lnSpc>
            </a:pPr>
            <a:endParaRPr lang="de-DE" sz="1200" b="0" strike="noStrike" spc="-1">
              <a:solidFill>
                <a:srgbClr val="FFFFFF"/>
              </a:solidFill>
              <a:latin typeface="Noto Sans"/>
            </a:endParaRPr>
          </a:p>
          <a:p>
            <a:pPr>
              <a:lnSpc>
                <a:spcPct val="115000"/>
              </a:lnSpc>
            </a:pPr>
            <a:r>
              <a:rPr lang="de-DE" sz="2200" b="0" strike="noStrike" spc="-1">
                <a:solidFill>
                  <a:srgbClr val="FFFFFF"/>
                </a:solidFill>
                <a:latin typeface="Noto Sans"/>
              </a:rPr>
              <a:t>Apostelgeschichte 4,18-20</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p:cNvSpPr>
          <p:nvPr>
            <p:ph type="subTitle"/>
          </p:nvPr>
        </p:nvSpPr>
        <p:spPr>
          <a:xfrm>
            <a:off x="503640" y="225720"/>
            <a:ext cx="7236360" cy="5461920"/>
          </a:xfrm>
          <a:prstGeom prst="rect">
            <a:avLst/>
          </a:prstGeom>
          <a:noFill/>
          <a:ln w="0">
            <a:noFill/>
          </a:ln>
        </p:spPr>
        <p:txBody>
          <a:bodyPr lIns="0" tIns="0" rIns="0" bIns="0" anchor="t">
            <a:noAutofit/>
          </a:bodyPr>
          <a:lstStyle/>
          <a:p>
            <a:pPr>
              <a:lnSpc>
                <a:spcPct val="115000"/>
              </a:lnSpc>
            </a:pPr>
            <a:r>
              <a:rPr lang="de-DE" sz="2600" b="0" strike="noStrike" spc="-1">
                <a:solidFill>
                  <a:srgbClr val="FFFFFF"/>
                </a:solidFill>
                <a:latin typeface="Noto Sans"/>
              </a:rPr>
              <a:t>Nach ihrer Freilassung gingen Petrus und Johannes zu ihren Mitgläubigen und berichteten alles, was die Hohen Priester und Ratsältesten zu ihnen gesagt hatten. </a:t>
            </a:r>
            <a:r>
              <a:rPr lang="de-DE" sz="2600" b="1" strike="noStrike" spc="-1">
                <a:solidFill>
                  <a:srgbClr val="FFFFFF"/>
                </a:solidFill>
                <a:latin typeface="Noto Sans"/>
              </a:rPr>
              <a:t>Als Reaktion darauf beteten alle miteinander einmütig zu Gott.</a:t>
            </a:r>
            <a:r>
              <a:rPr lang="de-DE" sz="2600" b="0" strike="noStrike" spc="-1">
                <a:solidFill>
                  <a:srgbClr val="FFFFFF"/>
                </a:solidFill>
                <a:latin typeface="Noto Sans"/>
              </a:rPr>
              <a:t> Sie sagten: […]  Herr, sieh ihre Drohungen an, und hilf deinen Dienern, die Botschaft von dir mutig und frei zu verkündigen. Erweise deine Macht ...</a:t>
            </a:r>
          </a:p>
          <a:p>
            <a:pPr>
              <a:lnSpc>
                <a:spcPct val="115000"/>
              </a:lnSpc>
            </a:pPr>
            <a:endParaRPr lang="de-DE" sz="1200" b="0" strike="noStrike" spc="-1">
              <a:solidFill>
                <a:srgbClr val="FFFFFF"/>
              </a:solidFill>
              <a:latin typeface="Noto Sans"/>
            </a:endParaRPr>
          </a:p>
          <a:p>
            <a:pPr>
              <a:lnSpc>
                <a:spcPct val="115000"/>
              </a:lnSpc>
            </a:pPr>
            <a:r>
              <a:rPr lang="de-DE" sz="2200" b="0" strike="noStrike" spc="-1">
                <a:solidFill>
                  <a:srgbClr val="FFFFFF"/>
                </a:solidFill>
                <a:latin typeface="Noto Sans"/>
              </a:rPr>
              <a:t>Apostelgeschichte 4,23-30</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p:cNvSpPr>
          <p:nvPr>
            <p:ph type="subTitle"/>
          </p:nvPr>
        </p:nvSpPr>
        <p:spPr>
          <a:xfrm>
            <a:off x="503640" y="225720"/>
            <a:ext cx="3996360" cy="5461920"/>
          </a:xfrm>
          <a:prstGeom prst="rect">
            <a:avLst/>
          </a:prstGeom>
          <a:noFill/>
          <a:ln w="0">
            <a:noFill/>
          </a:ln>
        </p:spPr>
        <p:txBody>
          <a:bodyPr lIns="0" tIns="0" rIns="0" bIns="0" anchor="t">
            <a:noAutofit/>
          </a:bodyPr>
          <a:lstStyle/>
          <a:p>
            <a:pPr>
              <a:lnSpc>
                <a:spcPct val="115000"/>
              </a:lnSpc>
            </a:pPr>
            <a:r>
              <a:rPr lang="de-DE" sz="2600" b="0" strike="noStrike" spc="-1">
                <a:solidFill>
                  <a:srgbClr val="FFFFFF"/>
                </a:solidFill>
                <a:latin typeface="Noto Sans"/>
              </a:rPr>
              <a:t>Als sie so gebetet hatten, bebte die Erde an dem Ort, wo sie versammelt waren. Sie alle wurden </a:t>
            </a:r>
            <a:r>
              <a:rPr lang="de-DE" sz="2600" b="1" strike="noStrike" spc="-1">
                <a:solidFill>
                  <a:srgbClr val="FFFFFF"/>
                </a:solidFill>
                <a:latin typeface="Noto Sans"/>
              </a:rPr>
              <a:t>mit dem Heiligen Geist erfüllt</a:t>
            </a:r>
            <a:r>
              <a:rPr lang="de-DE" sz="2600" b="0" strike="noStrike" spc="-1">
                <a:solidFill>
                  <a:srgbClr val="FFFFFF"/>
                </a:solidFill>
                <a:latin typeface="Noto Sans"/>
              </a:rPr>
              <a:t> und verkündigten die Botschaft Gottes </a:t>
            </a:r>
            <a:r>
              <a:rPr lang="de-DE" sz="2600" b="1" strike="noStrike" spc="-1">
                <a:solidFill>
                  <a:srgbClr val="FFFFFF"/>
                </a:solidFill>
                <a:latin typeface="Noto Sans"/>
              </a:rPr>
              <a:t>mutig</a:t>
            </a:r>
            <a:r>
              <a:rPr lang="de-DE" sz="2600" b="0" strike="noStrike" spc="-1">
                <a:solidFill>
                  <a:srgbClr val="FFFFFF"/>
                </a:solidFill>
                <a:latin typeface="Noto Sans"/>
              </a:rPr>
              <a:t> und </a:t>
            </a:r>
            <a:r>
              <a:rPr lang="de-DE" sz="2600" b="1" strike="noStrike" spc="-1">
                <a:solidFill>
                  <a:srgbClr val="FFFFFF"/>
                </a:solidFill>
                <a:latin typeface="Noto Sans"/>
              </a:rPr>
              <a:t>frei</a:t>
            </a:r>
            <a:r>
              <a:rPr lang="de-DE" sz="2600" b="0" strike="noStrike" spc="-1">
                <a:solidFill>
                  <a:srgbClr val="FFFFFF"/>
                </a:solidFill>
                <a:latin typeface="Noto Sans"/>
              </a:rPr>
              <a:t>.</a:t>
            </a:r>
          </a:p>
          <a:p>
            <a:pPr>
              <a:lnSpc>
                <a:spcPct val="115000"/>
              </a:lnSpc>
            </a:pPr>
            <a:endParaRPr lang="de-DE" sz="1200" b="0" strike="noStrike" spc="-1">
              <a:solidFill>
                <a:srgbClr val="FFFFFF"/>
              </a:solidFill>
              <a:latin typeface="Noto Sans"/>
            </a:endParaRPr>
          </a:p>
          <a:p>
            <a:pPr>
              <a:lnSpc>
                <a:spcPct val="115000"/>
              </a:lnSpc>
            </a:pPr>
            <a:endParaRPr lang="de-DE" sz="1200" b="0" strike="noStrike" spc="-1">
              <a:solidFill>
                <a:srgbClr val="FFFFFF"/>
              </a:solidFill>
              <a:latin typeface="Noto Sans"/>
            </a:endParaRPr>
          </a:p>
          <a:p>
            <a:pPr>
              <a:lnSpc>
                <a:spcPct val="115000"/>
              </a:lnSpc>
            </a:pPr>
            <a:endParaRPr lang="de-DE" sz="1400" b="0" strike="noStrike" spc="-1">
              <a:solidFill>
                <a:srgbClr val="FFFFFF"/>
              </a:solidFill>
              <a:latin typeface="Noto Sans"/>
            </a:endParaRPr>
          </a:p>
          <a:p>
            <a:pPr>
              <a:lnSpc>
                <a:spcPct val="115000"/>
              </a:lnSpc>
            </a:pPr>
            <a:r>
              <a:rPr lang="de-DE" sz="2200" b="0" strike="noStrike" spc="-1">
                <a:solidFill>
                  <a:srgbClr val="FFFFFF"/>
                </a:solidFill>
                <a:latin typeface="Noto Sans"/>
              </a:rPr>
              <a:t>Apostelgeschichte 4,31</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Grafik 467"/>
          <p:cNvPicPr/>
          <p:nvPr/>
        </p:nvPicPr>
        <p:blipFill>
          <a:blip r:embed="rId2"/>
          <a:stretch/>
        </p:blipFill>
        <p:spPr>
          <a:xfrm>
            <a:off x="-180000" y="-1938600"/>
            <a:ext cx="10453320" cy="8042040"/>
          </a:xfrm>
          <a:prstGeom prst="rect">
            <a:avLst/>
          </a:prstGeom>
          <a:ln w="0">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p:cNvSpPr>
          <p:nvPr>
            <p:ph type="subTitle"/>
          </p:nvPr>
        </p:nvSpPr>
        <p:spPr>
          <a:xfrm>
            <a:off x="4680000" y="225720"/>
            <a:ext cx="5220000" cy="5461920"/>
          </a:xfrm>
          <a:prstGeom prst="rect">
            <a:avLst/>
          </a:prstGeom>
          <a:noFill/>
          <a:ln w="0">
            <a:noFill/>
          </a:ln>
        </p:spPr>
        <p:txBody>
          <a:bodyPr lIns="0" tIns="0" rIns="0" bIns="0" anchor="t">
            <a:noAutofit/>
          </a:bodyPr>
          <a:lstStyle/>
          <a:p>
            <a:pPr algn="r">
              <a:lnSpc>
                <a:spcPct val="115000"/>
              </a:lnSpc>
            </a:pPr>
            <a:r>
              <a:rPr lang="de-DE" sz="2600" b="0" strike="noStrike" spc="-1">
                <a:solidFill>
                  <a:srgbClr val="000000"/>
                </a:solidFill>
                <a:latin typeface="Noto Sans"/>
              </a:rPr>
              <a:t>Ich bitte aber nicht nur für sie, sondern auch für die Menschen, die durch ihr Wort an mich glauben werden. Ich bete, dass sie alle eins sind, und zwar so wie du, Vater, in mir bist und ich in dir, so sollen sie in uns eins sein. Dann wird die Welt glauben, </a:t>
            </a:r>
            <a:endParaRPr lang="de-DE" sz="2600" b="0" strike="noStrike" spc="-1">
              <a:solidFill>
                <a:srgbClr val="FFFFFF"/>
              </a:solidFill>
              <a:latin typeface="Noto Sans"/>
            </a:endParaRPr>
          </a:p>
          <a:p>
            <a:pPr algn="r">
              <a:lnSpc>
                <a:spcPct val="115000"/>
              </a:lnSpc>
            </a:pPr>
            <a:r>
              <a:rPr lang="de-DE" sz="2600" b="0" strike="noStrike" spc="-1">
                <a:solidFill>
                  <a:srgbClr val="000000"/>
                </a:solidFill>
                <a:latin typeface="Noto Sans"/>
              </a:rPr>
              <a:t>dass du mich gesandt hast.</a:t>
            </a:r>
            <a:endParaRPr lang="de-DE" sz="2600" b="0" strike="noStrike" spc="-1">
              <a:solidFill>
                <a:srgbClr val="FFFFFF"/>
              </a:solidFill>
              <a:latin typeface="Noto Sans"/>
            </a:endParaRPr>
          </a:p>
          <a:p>
            <a:pPr>
              <a:lnSpc>
                <a:spcPct val="115000"/>
              </a:lnSpc>
            </a:pPr>
            <a:endParaRPr lang="de-DE" sz="1200" b="0" strike="noStrike" spc="-1">
              <a:solidFill>
                <a:srgbClr val="FFFFFF"/>
              </a:solidFill>
              <a:latin typeface="Noto Sans"/>
            </a:endParaRPr>
          </a:p>
          <a:p>
            <a:pPr algn="r">
              <a:lnSpc>
                <a:spcPct val="115000"/>
              </a:lnSpc>
            </a:pPr>
            <a:r>
              <a:rPr lang="de-DE" sz="2200" b="0" strike="noStrike" spc="-1">
                <a:solidFill>
                  <a:srgbClr val="000000"/>
                </a:solidFill>
                <a:latin typeface="Noto Sans"/>
              </a:rPr>
              <a:t>Johannes 17,20-21</a:t>
            </a:r>
            <a:endParaRPr lang="de-DE" sz="2200" b="0" strike="noStrike" spc="-1">
              <a:solidFill>
                <a:srgbClr val="FFFFFF"/>
              </a:solidFill>
              <a:latin typeface="Noto Sans"/>
            </a:endParaRPr>
          </a:p>
        </p:txBody>
      </p:sp>
      <p:pic>
        <p:nvPicPr>
          <p:cNvPr id="470" name="Grafik 469"/>
          <p:cNvPicPr/>
          <p:nvPr/>
        </p:nvPicPr>
        <p:blipFill>
          <a:blip r:embed="rId2"/>
          <a:stretch/>
        </p:blipFill>
        <p:spPr>
          <a:xfrm>
            <a:off x="-1044000" y="-62640"/>
            <a:ext cx="4339440" cy="5786640"/>
          </a:xfrm>
          <a:prstGeom prst="rect">
            <a:avLst/>
          </a:prstGeom>
          <a:ln w="0">
            <a:noFill/>
          </a:ln>
        </p:spPr>
      </p:pic>
    </p:spTree>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469">
                                            <p:txEl>
                                              <p:pRg st="0" end="0"/>
                                            </p:txEl>
                                          </p:spTgt>
                                        </p:tgtEl>
                                        <p:attrNameLst>
                                          <p:attrName>style.visibility</p:attrName>
                                        </p:attrNameLst>
                                      </p:cBhvr>
                                      <p:to>
                                        <p:strVal val="visible"/>
                                      </p:to>
                                    </p:set>
                                    <p:animEffect transition="in" filter="fade">
                                      <p:cBhvr additive="repl">
                                        <p:cTn id="7" dur="1000"/>
                                        <p:tgtEl>
                                          <p:spTgt spid="469">
                                            <p:txEl>
                                              <p:pRg st="0" end="0"/>
                                            </p:txEl>
                                          </p:spTgt>
                                        </p:tgtEl>
                                      </p:cBhvr>
                                    </p:animEffect>
                                    <p:anim calcmode="lin" valueType="num">
                                      <p:cBhvr additive="repl">
                                        <p:cTn id="8" dur="1000" fill="hold"/>
                                        <p:tgtEl>
                                          <p:spTgt spid="469">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469">
                                            <p:txEl>
                                              <p:pRg st="0" end="0"/>
                                            </p:txEl>
                                          </p:spTgt>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469">
                                            <p:txEl>
                                              <p:pRg st="1" end="1"/>
                                            </p:txEl>
                                          </p:spTgt>
                                        </p:tgtEl>
                                        <p:attrNameLst>
                                          <p:attrName>style.visibility</p:attrName>
                                        </p:attrNameLst>
                                      </p:cBhvr>
                                      <p:to>
                                        <p:strVal val="visible"/>
                                      </p:to>
                                    </p:set>
                                    <p:animEffect transition="in" filter="fade">
                                      <p:cBhvr additive="repl">
                                        <p:cTn id="12" dur="1000"/>
                                        <p:tgtEl>
                                          <p:spTgt spid="469">
                                            <p:txEl>
                                              <p:pRg st="1" end="1"/>
                                            </p:txEl>
                                          </p:spTgt>
                                        </p:tgtEl>
                                      </p:cBhvr>
                                    </p:animEffect>
                                    <p:anim calcmode="lin" valueType="num">
                                      <p:cBhvr additive="repl">
                                        <p:cTn id="13" dur="1000" fill="hold"/>
                                        <p:tgtEl>
                                          <p:spTgt spid="469">
                                            <p:txEl>
                                              <p:pRg st="1" end="1"/>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469">
                                            <p:txEl>
                                              <p:pRg st="1" end="1"/>
                                            </p:txEl>
                                          </p:spTgt>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469">
                                            <p:txEl>
                                              <p:pRg st="3" end="3"/>
                                            </p:txEl>
                                          </p:spTgt>
                                        </p:tgtEl>
                                        <p:attrNameLst>
                                          <p:attrName>style.visibility</p:attrName>
                                        </p:attrNameLst>
                                      </p:cBhvr>
                                      <p:to>
                                        <p:strVal val="visible"/>
                                      </p:to>
                                    </p:set>
                                    <p:animEffect transition="in" filter="fade">
                                      <p:cBhvr additive="repl">
                                        <p:cTn id="17" dur="1000"/>
                                        <p:tgtEl>
                                          <p:spTgt spid="469">
                                            <p:txEl>
                                              <p:pRg st="3" end="3"/>
                                            </p:txEl>
                                          </p:spTgt>
                                        </p:tgtEl>
                                      </p:cBhvr>
                                    </p:animEffect>
                                    <p:anim calcmode="lin" valueType="num">
                                      <p:cBhvr additive="repl">
                                        <p:cTn id="18" dur="1000" fill="hold"/>
                                        <p:tgtEl>
                                          <p:spTgt spid="469">
                                            <p:txEl>
                                              <p:pRg st="3" end="3"/>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4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fill="hold" nodeType="clickEffect">
                                  <p:stCondLst>
                                    <p:cond delay="0"/>
                                  </p:stCondLst>
                                  <p:childTnLst>
                                    <p:animEffect transition="out" filter="dissolve">
                                      <p:cBhvr additive="repl">
                                        <p:cTn id="23" dur="500"/>
                                        <p:tgtEl>
                                          <p:spTgt spid="469">
                                            <p:txEl>
                                              <p:pRg st="0" end="0"/>
                                            </p:txEl>
                                          </p:spTgt>
                                        </p:tgtEl>
                                      </p:cBhvr>
                                    </p:animEffect>
                                    <p:set>
                                      <p:cBhvr>
                                        <p:cTn id="24" dur="1" fill="hold">
                                          <p:stCondLst>
                                            <p:cond delay="499"/>
                                          </p:stCondLst>
                                        </p:cTn>
                                        <p:tgtEl>
                                          <p:spTgt spid="469">
                                            <p:txEl>
                                              <p:pRg st="0" end="0"/>
                                            </p:txEl>
                                          </p:spTgt>
                                        </p:tgtEl>
                                        <p:attrNameLst>
                                          <p:attrName>style.visibility</p:attrName>
                                        </p:attrNameLst>
                                      </p:cBhvr>
                                      <p:to>
                                        <p:strVal val="hidden"/>
                                      </p:to>
                                    </p:set>
                                  </p:childTnLst>
                                </p:cTn>
                              </p:par>
                              <p:par>
                                <p:cTn id="25" presetID="9" presetClass="exit" fill="hold" nodeType="withEffect">
                                  <p:stCondLst>
                                    <p:cond delay="0"/>
                                  </p:stCondLst>
                                  <p:childTnLst>
                                    <p:animEffect transition="out" filter="dissolve">
                                      <p:cBhvr additive="repl">
                                        <p:cTn id="26" dur="500"/>
                                        <p:tgtEl>
                                          <p:spTgt spid="469">
                                            <p:txEl>
                                              <p:pRg st="1" end="1"/>
                                            </p:txEl>
                                          </p:spTgt>
                                        </p:tgtEl>
                                      </p:cBhvr>
                                    </p:animEffect>
                                    <p:set>
                                      <p:cBhvr>
                                        <p:cTn id="27" dur="1" fill="hold">
                                          <p:stCondLst>
                                            <p:cond delay="499"/>
                                          </p:stCondLst>
                                        </p:cTn>
                                        <p:tgtEl>
                                          <p:spTgt spid="469">
                                            <p:txEl>
                                              <p:pRg st="1" end="1"/>
                                            </p:txEl>
                                          </p:spTgt>
                                        </p:tgtEl>
                                        <p:attrNameLst>
                                          <p:attrName>style.visibility</p:attrName>
                                        </p:attrNameLst>
                                      </p:cBhvr>
                                      <p:to>
                                        <p:strVal val="hidden"/>
                                      </p:to>
                                    </p:set>
                                  </p:childTnLst>
                                </p:cTn>
                              </p:par>
                              <p:par>
                                <p:cTn id="28" presetID="9" presetClass="exit" fill="hold" nodeType="withEffect">
                                  <p:stCondLst>
                                    <p:cond delay="0"/>
                                  </p:stCondLst>
                                  <p:childTnLst>
                                    <p:animEffect transition="out" filter="dissolve">
                                      <p:cBhvr additive="repl">
                                        <p:cTn id="29" dur="500"/>
                                        <p:tgtEl>
                                          <p:spTgt spid="469">
                                            <p:txEl>
                                              <p:pRg st="3" end="3"/>
                                            </p:txEl>
                                          </p:spTgt>
                                        </p:tgtEl>
                                      </p:cBhvr>
                                    </p:animEffect>
                                    <p:set>
                                      <p:cBhvr>
                                        <p:cTn id="30" dur="1" fill="hold">
                                          <p:stCondLst>
                                            <p:cond delay="499"/>
                                          </p:stCondLst>
                                        </p:cTn>
                                        <p:tgtEl>
                                          <p:spTgt spid="46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p:cNvSpPr>
          <p:nvPr>
            <p:ph type="subTitle"/>
          </p:nvPr>
        </p:nvSpPr>
        <p:spPr>
          <a:xfrm>
            <a:off x="3780000" y="225720"/>
            <a:ext cx="6120000" cy="5893920"/>
          </a:xfrm>
          <a:prstGeom prst="rect">
            <a:avLst/>
          </a:prstGeom>
          <a:noFill/>
          <a:ln w="0">
            <a:noFill/>
          </a:ln>
        </p:spPr>
        <p:txBody>
          <a:bodyPr lIns="0" tIns="0" rIns="0" bIns="0" anchor="t">
            <a:noAutofit/>
          </a:bodyPr>
          <a:lstStyle/>
          <a:p>
            <a:pPr algn="r">
              <a:lnSpc>
                <a:spcPct val="115000"/>
              </a:lnSpc>
            </a:pPr>
            <a:r>
              <a:rPr lang="de-DE" sz="2200" b="0" strike="noStrike" spc="-1">
                <a:solidFill>
                  <a:srgbClr val="000000"/>
                </a:solidFill>
                <a:latin typeface="Noto Sans"/>
              </a:rPr>
              <a:t>Doch dadurch soll sich euer </a:t>
            </a:r>
            <a:r>
              <a:rPr lang="de-DE" sz="2200" b="1" strike="noStrike" spc="-1">
                <a:solidFill>
                  <a:srgbClr val="000000"/>
                </a:solidFill>
                <a:latin typeface="Noto Sans"/>
              </a:rPr>
              <a:t>Glaube</a:t>
            </a:r>
            <a:r>
              <a:rPr lang="de-DE" sz="2200" b="0" strike="noStrike" spc="-1">
                <a:solidFill>
                  <a:srgbClr val="000000"/>
                </a:solidFill>
                <a:latin typeface="Noto Sans"/>
              </a:rPr>
              <a:t> bewähren, und es wird sich zeigen, dass er </a:t>
            </a:r>
            <a:r>
              <a:rPr lang="de-DE" sz="2200" b="1" strike="noStrike" spc="-1">
                <a:solidFill>
                  <a:srgbClr val="000000"/>
                </a:solidFill>
                <a:latin typeface="Noto Sans"/>
              </a:rPr>
              <a:t>wertvoller</a:t>
            </a:r>
            <a:r>
              <a:rPr lang="de-DE" sz="2200" b="0" strike="noStrike" spc="-1">
                <a:solidFill>
                  <a:srgbClr val="000000"/>
                </a:solidFill>
                <a:latin typeface="Noto Sans"/>
              </a:rPr>
              <a:t> ist </a:t>
            </a:r>
            <a:r>
              <a:rPr lang="de-DE" sz="2200" b="1" strike="noStrike" spc="-1">
                <a:solidFill>
                  <a:srgbClr val="000000"/>
                </a:solidFill>
                <a:latin typeface="Noto Sans"/>
              </a:rPr>
              <a:t>als das vergängliche Gold</a:t>
            </a:r>
            <a:r>
              <a:rPr lang="de-DE" sz="2200" b="0" strike="noStrike" spc="-1">
                <a:solidFill>
                  <a:srgbClr val="000000"/>
                </a:solidFill>
                <a:latin typeface="Noto Sans"/>
              </a:rPr>
              <a:t>, das ja auch durch Feuer geprüft wird. Denn wenn Jesus Christus sich offenbart, wird auch die Echtheit eures Glaubens sichtbar werden und euch Lob, Ehre und Herrlichkeit einbringen. Ihn liebt ihr ja, obwohl ihr ihn </a:t>
            </a:r>
            <a:r>
              <a:rPr lang="de-DE" sz="2200" b="1" strike="noStrike" spc="-1">
                <a:solidFill>
                  <a:srgbClr val="000000"/>
                </a:solidFill>
                <a:latin typeface="Noto Sans"/>
              </a:rPr>
              <a:t>noch nie gesehen</a:t>
            </a:r>
            <a:r>
              <a:rPr lang="de-DE" sz="2200" b="0" strike="noStrike" spc="-1">
                <a:solidFill>
                  <a:srgbClr val="000000"/>
                </a:solidFill>
                <a:latin typeface="Noto Sans"/>
              </a:rPr>
              <a:t> habt, an ihn glaubt ihr, obgleich ihr ihn </a:t>
            </a:r>
            <a:r>
              <a:rPr lang="de-DE" sz="2200" b="1" strike="noStrike" spc="-1">
                <a:solidFill>
                  <a:srgbClr val="000000"/>
                </a:solidFill>
                <a:latin typeface="Noto Sans"/>
              </a:rPr>
              <a:t>auch jetzt nicht</a:t>
            </a:r>
            <a:r>
              <a:rPr lang="de-DE" sz="2200" b="0" strike="noStrike" spc="-1">
                <a:solidFill>
                  <a:srgbClr val="000000"/>
                </a:solidFill>
                <a:latin typeface="Noto Sans"/>
              </a:rPr>
              <a:t> seht, und jubelt in unsagbarer, von Herrlichkeit erfüllter Freude.</a:t>
            </a:r>
            <a:endParaRPr lang="de-DE" sz="2200" b="0" strike="noStrike" spc="-1">
              <a:solidFill>
                <a:srgbClr val="FFFFFF"/>
              </a:solidFill>
              <a:latin typeface="Noto Sans"/>
            </a:endParaRPr>
          </a:p>
          <a:p>
            <a:pPr algn="r">
              <a:lnSpc>
                <a:spcPct val="115000"/>
              </a:lnSpc>
            </a:pPr>
            <a:endParaRPr lang="de-DE" sz="1200" b="0" strike="noStrike" spc="-1">
              <a:solidFill>
                <a:srgbClr val="FFFFFF"/>
              </a:solidFill>
              <a:latin typeface="Noto Sans"/>
            </a:endParaRPr>
          </a:p>
          <a:p>
            <a:pPr algn="r">
              <a:lnSpc>
                <a:spcPct val="115000"/>
              </a:lnSpc>
            </a:pPr>
            <a:r>
              <a:rPr lang="de-DE" sz="1800" b="0" strike="noStrike" spc="-1">
                <a:solidFill>
                  <a:srgbClr val="000000"/>
                </a:solidFill>
                <a:latin typeface="Noto Sans"/>
              </a:rPr>
              <a:t>1. Petrusbrief 1,7-8</a:t>
            </a:r>
            <a:endParaRPr lang="de-DE" sz="1800" b="0" strike="noStrike" spc="-1">
              <a:solidFill>
                <a:srgbClr val="FFFFFF"/>
              </a:solidFill>
              <a:latin typeface="Noto Sans"/>
            </a:endParaRPr>
          </a:p>
        </p:txBody>
      </p:sp>
      <p:pic>
        <p:nvPicPr>
          <p:cNvPr id="472" name="Grafik 471"/>
          <p:cNvPicPr/>
          <p:nvPr/>
        </p:nvPicPr>
        <p:blipFill>
          <a:blip r:embed="rId2"/>
          <a:stretch/>
        </p:blipFill>
        <p:spPr>
          <a:xfrm>
            <a:off x="-1044000" y="-62640"/>
            <a:ext cx="4339440" cy="5786640"/>
          </a:xfrm>
          <a:prstGeom prst="rect">
            <a:avLst/>
          </a:prstGeom>
          <a:ln w="0">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PlaceHolder 1"/>
          <p:cNvSpPr>
            <a:spLocks noGrp="1"/>
          </p:cNvSpPr>
          <p:nvPr>
            <p:ph type="subTitle"/>
          </p:nvPr>
        </p:nvSpPr>
        <p:spPr>
          <a:xfrm>
            <a:off x="3600000" y="225720"/>
            <a:ext cx="6300000" cy="5893920"/>
          </a:xfrm>
          <a:prstGeom prst="rect">
            <a:avLst/>
          </a:prstGeom>
          <a:noFill/>
          <a:ln w="0">
            <a:noFill/>
          </a:ln>
        </p:spPr>
        <p:txBody>
          <a:bodyPr lIns="0" tIns="0" rIns="0" bIns="0" anchor="t">
            <a:noAutofit/>
          </a:bodyPr>
          <a:lstStyle/>
          <a:p>
            <a:pPr algn="r">
              <a:lnSpc>
                <a:spcPct val="115000"/>
              </a:lnSpc>
            </a:pPr>
            <a:r>
              <a:rPr lang="de-DE" sz="2200" b="0" strike="noStrike" spc="-1">
                <a:solidFill>
                  <a:srgbClr val="000000"/>
                </a:solidFill>
                <a:latin typeface="Noto Sans"/>
              </a:rPr>
              <a:t>Es schreibt Simon Petrus, ein Sklave und Apostel von Jesus Christus. An alle, die </a:t>
            </a:r>
            <a:r>
              <a:rPr lang="de-DE" sz="2200" b="1" strike="noStrike" spc="-1">
                <a:solidFill>
                  <a:srgbClr val="000000"/>
                </a:solidFill>
                <a:latin typeface="Noto Sans"/>
              </a:rPr>
              <a:t>denselben wertvollen Glauben</a:t>
            </a:r>
            <a:r>
              <a:rPr lang="de-DE" sz="2200" b="0" strike="noStrike" spc="-1">
                <a:solidFill>
                  <a:srgbClr val="000000"/>
                </a:solidFill>
                <a:latin typeface="Noto Sans"/>
              </a:rPr>
              <a:t> empfangen haben wie wir. Das ist der Glaube, der uns durch die Gerechtigkeit unseres Gottes und Retters Jesus Christus geschenkt wurde. Gnade und Frieden vermehre sich bei euch dadurch, dass ihr </a:t>
            </a:r>
            <a:r>
              <a:rPr lang="de-DE" sz="2200" b="1" strike="noStrike" spc="-1">
                <a:solidFill>
                  <a:srgbClr val="000000"/>
                </a:solidFill>
                <a:latin typeface="Noto Sans"/>
              </a:rPr>
              <a:t>Gott und unseren Herrn Jesus immer besser und tiefgründiger kennenlernt.</a:t>
            </a:r>
            <a:endParaRPr lang="de-DE" sz="2200" b="0" strike="noStrike" spc="-1">
              <a:solidFill>
                <a:srgbClr val="FFFFFF"/>
              </a:solidFill>
              <a:latin typeface="Noto Sans"/>
            </a:endParaRPr>
          </a:p>
          <a:p>
            <a:pPr algn="r">
              <a:lnSpc>
                <a:spcPct val="115000"/>
              </a:lnSpc>
            </a:pPr>
            <a:endParaRPr lang="de-DE" sz="1200" b="0" strike="noStrike" spc="-1">
              <a:solidFill>
                <a:srgbClr val="FFFFFF"/>
              </a:solidFill>
              <a:latin typeface="Noto Sans"/>
            </a:endParaRPr>
          </a:p>
          <a:p>
            <a:pPr algn="r">
              <a:lnSpc>
                <a:spcPct val="115000"/>
              </a:lnSpc>
            </a:pPr>
            <a:endParaRPr lang="de-DE" sz="1800" b="0" strike="noStrike" spc="-1">
              <a:solidFill>
                <a:srgbClr val="FFFFFF"/>
              </a:solidFill>
              <a:latin typeface="Noto Sans"/>
            </a:endParaRPr>
          </a:p>
          <a:p>
            <a:pPr algn="r">
              <a:lnSpc>
                <a:spcPct val="115000"/>
              </a:lnSpc>
            </a:pPr>
            <a:endParaRPr lang="de-DE" sz="2600" b="0" strike="noStrike" spc="-1">
              <a:solidFill>
                <a:srgbClr val="FFFFFF"/>
              </a:solidFill>
              <a:latin typeface="Noto Sans"/>
            </a:endParaRPr>
          </a:p>
          <a:p>
            <a:pPr algn="r">
              <a:lnSpc>
                <a:spcPct val="115000"/>
              </a:lnSpc>
            </a:pPr>
            <a:r>
              <a:rPr lang="de-DE" sz="1800" b="0" strike="noStrike" spc="-1">
                <a:solidFill>
                  <a:srgbClr val="000000"/>
                </a:solidFill>
                <a:latin typeface="Noto Sans"/>
              </a:rPr>
              <a:t>2. Petrusbrief 1,1-2</a:t>
            </a:r>
            <a:endParaRPr lang="de-DE" sz="1800" b="0" strike="noStrike" spc="-1">
              <a:solidFill>
                <a:srgbClr val="FFFFFF"/>
              </a:solidFill>
              <a:latin typeface="Noto Sans"/>
            </a:endParaRPr>
          </a:p>
        </p:txBody>
      </p:sp>
      <p:pic>
        <p:nvPicPr>
          <p:cNvPr id="474" name="Grafik 473"/>
          <p:cNvPicPr/>
          <p:nvPr/>
        </p:nvPicPr>
        <p:blipFill>
          <a:blip r:embed="rId2"/>
          <a:stretch/>
        </p:blipFill>
        <p:spPr>
          <a:xfrm>
            <a:off x="-1044000" y="-62640"/>
            <a:ext cx="4339440" cy="5786640"/>
          </a:xfrm>
          <a:prstGeom prst="rect">
            <a:avLst/>
          </a:prstGeom>
          <a:ln w="0">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675</Words>
  <Application>Microsoft Office PowerPoint</Application>
  <PresentationFormat>Benutzerdefiniert</PresentationFormat>
  <Paragraphs>48</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11</vt:i4>
      </vt:variant>
      <vt:variant>
        <vt:lpstr>Folientitel</vt:lpstr>
      </vt:variant>
      <vt:variant>
        <vt:i4>13</vt:i4>
      </vt:variant>
    </vt:vector>
  </HeadingPairs>
  <TitlesOfParts>
    <vt:vector size="30" baseType="lpstr">
      <vt:lpstr>Arial</vt:lpstr>
      <vt:lpstr>Impact</vt:lpstr>
      <vt:lpstr>Nimbus Sans</vt:lpstr>
      <vt:lpstr>Noto Sans</vt:lpstr>
      <vt:lpstr>Symbol</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Petrus Zeugnis für JESUS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Freshes</dc:title>
  <dc:subject/>
  <dc:creator/>
  <dc:description/>
  <cp:lastModifiedBy>Elmar Bemmer</cp:lastModifiedBy>
  <cp:revision>40</cp:revision>
  <dcterms:created xsi:type="dcterms:W3CDTF">2023-08-30T11:11:07Z</dcterms:created>
  <dcterms:modified xsi:type="dcterms:W3CDTF">2023-10-25T07:20:34Z</dcterms:modified>
  <dc:language>de-DE</dc:language>
</cp:coreProperties>
</file>