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8" r:id="rId3"/>
    <p:sldId id="262" r:id="rId4"/>
    <p:sldId id="263" r:id="rId5"/>
    <p:sldId id="264" r:id="rId6"/>
    <p:sldId id="265" r:id="rId7"/>
    <p:sldId id="266" r:id="rId8"/>
    <p:sldId id="267" r:id="rId9"/>
    <p:sldId id="268" r:id="rId10"/>
    <p:sldId id="269" r:id="rId11"/>
    <p:sldId id="270" r:id="rId12"/>
    <p:sldId id="272" r:id="rId13"/>
    <p:sldId id="271" r:id="rId14"/>
  </p:sldIdLst>
  <p:sldSz cx="12192000" cy="6858000"/>
  <p:notesSz cx="6858000" cy="9144000"/>
  <p:embeddedFontLst>
    <p:embeddedFont>
      <p:font typeface="Aharoni" panose="02010803020104030203" pitchFamily="2" charset="-79"/>
      <p:bold r:id="rId15"/>
    </p:embeddedFont>
    <p:embeddedFont>
      <p:font typeface="Bahnschrift SemiBold SemiConden" panose="020B0502040204020203" pitchFamily="34" charset="0"/>
      <p:bold r:id="rId16"/>
    </p:embeddedFont>
    <p:embeddedFont>
      <p:font typeface="EB Garamond" panose="00000500000000000000" pitchFamily="2" charset="0"/>
      <p:regular r:id="rId17"/>
    </p:embeddedFont>
    <p:embeddedFont>
      <p:font typeface="Papyrus" panose="03070502060502030205" pitchFamily="66" charset="0"/>
      <p:regular r:id="rId18"/>
    </p:embeddedFont>
  </p:embeddedFont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6430"/>
    <a:srgbClr val="FFC551"/>
    <a:srgbClr val="FFC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75" autoAdjust="0"/>
    <p:restoredTop sz="94660"/>
  </p:normalViewPr>
  <p:slideViewPr>
    <p:cSldViewPr snapToGrid="0">
      <p:cViewPr varScale="1">
        <p:scale>
          <a:sx n="79" d="100"/>
          <a:sy n="79" d="100"/>
        </p:scale>
        <p:origin x="12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4-09-17T11:46:22.778"/>
    </inkml:context>
    <inkml:brush xml:id="br0">
      <inkml:brushProperty name="width" value="0.14993" units="cm"/>
      <inkml:brushProperty name="height" value="0.14993" units="cm"/>
      <inkml:brushProperty name="color" value="#AB008B"/>
      <inkml:brushProperty name="ignorePressure" value="1"/>
    </inkml:brush>
  </inkml:definitions>
  <inkml:trace contextRef="#ctx0" brushRef="#br0">1 1 0 0,'0'0'0'0,"72"0"0"0,5 0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4-09-17T11:46:25.117"/>
    </inkml:context>
    <inkml:brush xml:id="br0">
      <inkml:brushProperty name="width" value="0.14993" units="cm"/>
      <inkml:brushProperty name="height" value="0.14993" units="cm"/>
      <inkml:brushProperty name="color" value="#AB008B"/>
      <inkml:brushProperty name="ignorePressure" value="1"/>
    </inkml:brush>
  </inkml:definitions>
  <inkml:trace contextRef="#ctx0" brushRef="#br0">24 1 0 0,'-24'0'0'0,"105"0"0"0,23 0 0 0,5 0 0 0,9 0 0 0,22 0 0 0,19 0 0 0,13 0 0 0,2 0 0 0,-9 0 0 0,-4 0 0 0,1 0 0 0,976 0 0 0,-964 0 0 0,3 0 0 0,-11 0 0 0,-22 0 0 0,-2 0 0 0,-9 0 0 0,-7 0 0 0,-2 0 0 0,5 0 0 0,-4 0 0 0,12 0 0 0,5 0 0 0,-5 0 0 0,16 0 0 0,8 0 0 0,5 0 0 0,-13 0 0 0,-3 0 0 0,3 0 0 0,-12 0 0 0,-12 0 0 0,9 0 0 0,15 0 0 0,16 0 0 0,17 0 0 0,3409 0 0 0,-3422 0 0 0,-4 0 0 0,-11 0 0 0,-17 0 0 0,-12 0 0 0,-12 0 0 0,5 0 0 0,-2 0 0 0,-2 0 0 0,-9 0 0 0,20 0 0 0,-9 0 0 0,2 0 0 0,2 0 0 0,14 0 0 0,-21 0 0 0,-4 0 0 0,-4 0 0 0,3 0 0 0,2 0 0 0,10 0 0 0,-6 0 0 0,-5 0 0 0,-4 0 0 0,0 0 0 0,0 0 0 0,0 0 0 0,-4 0 0 0,4 0 0 0,24 0 0 0,-13 0 0 0,-2 0 0 0,-5 0 0 0,-4 0 0 0,7 0 0 0,-3 0 0 0,5 0 0 0,-9 0 0 0,-5 0 0 0,5 0 0 0,0 0 0 0,8 0 0 0,4 0 0 0,-12 0 0 0,0 0 0 0,8 0 0 0,-4 0 0 0,-8 0 0 0,-1 0 0 0,-3 0 0 0,5 0 0 0,-1 0 0 0,-5 0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4-09-17T11:47:36.451"/>
    </inkml:context>
    <inkml:brush xml:id="br0">
      <inkml:brushProperty name="width" value="0.14993" units="cm"/>
      <inkml:brushProperty name="height" value="0.14993" units="cm"/>
      <inkml:brushProperty name="color" value="#AB008B"/>
      <inkml:brushProperty name="ignorePressure" value="1"/>
    </inkml:brush>
  </inkml:definitions>
  <inkml:trace contextRef="#ctx0" brushRef="#br0">1 1 0 0,'0'0'0'0,"43"0"0"0,1 0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4-09-17T11:47:36.452"/>
    </inkml:context>
    <inkml:brush xml:id="br0">
      <inkml:brushProperty name="width" value="0.14993" units="cm"/>
      <inkml:brushProperty name="height" value="0.14993" units="cm"/>
      <inkml:brushProperty name="color" value="#AB008B"/>
      <inkml:brushProperty name="ignorePressure" value="1"/>
    </inkml:brush>
  </inkml:definitions>
  <inkml:trace contextRef="#ctx0" brushRef="#br0">14 1 0 0,'-14'0'0'0,"60"0"0"0,14 0 0 0,3 0 0 0,4 0 0 0,13 0 0 0,10 0 0 0,10 0 0 0,-1 0 0 0,-4 0 0 0,-3 0 0 0,1 0 0 0,558 0 0 0,-552 0 0 0,3 0 0 0,-7 0 0 0,-12 0 0 0,-2 0 0 0,-5 0 0 0,-5 0 0 0,1 0 0 0,2 0 0 0,-3 0 0 0,8 0 0 0,2 0 0 0,-3 0 0 0,10 0 0 0,4 0 0 0,3 0 0 0,-7 0 0 0,-3 0 0 0,3 0 0 0,-7 0 0 0,-7 0 0 0,4 0 0 0,10 0 0 0,9 0 0 0,9 0 0 0,1952 0 0 0,-1958 0 0 0,-3 0 0 0,-7 0 0 0,-9 0 0 0,-8 0 0 0,-6 0 0 0,3 0 0 0,-1 0 0 0,-2 0 0 0,-5 0 0 0,12 0 0 0,-4 0 0 0,-1 0 0 0,2 0 0 0,8 0 0 0,-12 0 0 0,-2 0 0 0,-3 0 0 0,3 0 0 0,-1 0 0 0,8 0 0 0,-5 0 0 0,-2 0 0 0,-3 0 0 0,0 0 0 0,1 0 0 0,-1 0 0 0,-2 0 0 0,2 0 0 0,15 0 0 0,-8 0 0 0,-2 0 0 0,-2 0 0 0,-3 0 0 0,5 0 0 0,-2 0 0 0,2 0 0 0,-5 0 0 0,-2 0 0 0,2 0 0 0,1 0 0 0,4 0 0 0,2 0 0 0,-7 0 0 0,1 0 0 0,4 0 0 0,-3 0 0 0,-4 0 0 0,0 0 0 0,-2 0 0 0,2 0 0 0,0 0 0 0,-2 0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4-09-17T12:12:21.105"/>
    </inkml:context>
    <inkml:brush xml:id="br0">
      <inkml:brushProperty name="width" value="0.14993" units="cm"/>
      <inkml:brushProperty name="height" value="0.14993" units="cm"/>
      <inkml:brushProperty name="color" value="#AB008B"/>
      <inkml:brushProperty name="ignorePressure" value="1"/>
    </inkml:brush>
  </inkml:definitions>
  <inkml:trace contextRef="#ctx0" brushRef="#br0">1 5904 0 0,'0'0'0'0,"106"0"0"0,7 0 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4-09-17T12:12:21.106"/>
    </inkml:context>
    <inkml:brush xml:id="br0">
      <inkml:brushProperty name="width" value="0.14993" units="cm"/>
      <inkml:brushProperty name="height" value="0.14993" units="cm"/>
      <inkml:brushProperty name="color" value="#AB008B"/>
      <inkml:brushProperty name="ignorePressure" value="1"/>
    </inkml:brush>
  </inkml:definitions>
  <inkml:trace contextRef="#ctx0" brushRef="#br0">35 5904 0 0,'-35'0'0'0,"151"0"0"0,34 0 0 0,6 0 0 0,12 0 0 0,35 0 0 0,21 0 0 0,25 0 0 0,0 0 0 0,-12 0 0 0,-5 0 0 0,-1 0 0 0,1400 0 0 0,-1382 0 0 0,5 0 0 0,-18 0 0 0,-27 0 0 0,-6 0 0 0,-13 0 0 0,-11 0 0 0,1 0 0 0,5 0 0 0,-6 0 0 0,18 0 0 0,6 0 0 0,-7 0 0 0,23 0 0 0,13 0 0 0,4 0 0 0,-15 0 0 0,-7 0 0 0,5 0 0 0,-16 0 0 0,-18 0 0 0,11 0 0 0,25 0 0 0,21 0 0 0,24 0 0 0,4887 0 0 0,-4904 0 0 0,-7 0 0 0,-16 0 0 0,-24 0 0 0,-17 0 0 0,-18 0 0 0,7 0 0 0,0 0 0 0,-7 0 0 0,-11 0 0 0,30 0 0 0,-13 0 0 0,1 0 0 0,5 0 0 0,17 0 0 0,-28 0 0 0,-6 0 0 0,-5 0 0 0,4 0 0 0,1 0 0 0,17 0 0 0,-11 0 0 0,-6 0 0 0,-6 0 0 0,0 0 0 0,0 0 0 0,1 0 0 0,-7 0 0 0,6 0 0 0,35 0 0 0,-17 0 0 0,-7 0 0 0,-5 0 0 0,-6 0 0 0,11 0 0 0,-4 0 0 0,4 0 0 0,-10 0 0 0,-7 0 0 0,6 0 0 0,0 0 0 0,12 0 0 0,5 0 0 0,-16 0 0 0,-1 0 0 0,11 0 0 0,-5 0 0 0,-11 0 0 0,-1 0 0 0,-6 0 0 0,7 0 0 0,-1 0 0 0,-6 0 0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4-09-17T12:13:04.280"/>
    </inkml:context>
    <inkml:brush xml:id="br0">
      <inkml:brushProperty name="width" value="0.14993" units="cm"/>
      <inkml:brushProperty name="height" value="0.14993" units="cm"/>
      <inkml:brushProperty name="color" value="#AB008B"/>
      <inkml:brushProperty name="ignorePressure" value="1"/>
    </inkml:brush>
  </inkml:definitions>
  <inkml:trace contextRef="#ctx0" brushRef="#br0">1 15446 0 0,'0'0'0'0,"43"0"0"0,1 0 0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4-09-17T12:13:04.281"/>
    </inkml:context>
    <inkml:brush xml:id="br0">
      <inkml:brushProperty name="width" value="0.14993" units="cm"/>
      <inkml:brushProperty name="height" value="0.14993" units="cm"/>
      <inkml:brushProperty name="color" value="#AB008B"/>
      <inkml:brushProperty name="ignorePressure" value="1"/>
    </inkml:brush>
  </inkml:definitions>
  <inkml:trace contextRef="#ctx0" brushRef="#br0">14 24680 0 0,'-14'0'0'0,"60"0"0"0,14 0 0 0,3 0 0 0,3 0 0 0,15 0 0 0,9 0 0 0,10 0 0 0,-1 0 0 0,-5 0 0 0,-1 0 0 0,-1 0 0 0,559 0 0 0,-552 0 0 0,3 0 0 0,-7 0 0 0,-12 0 0 0,-3 0 0 0,-3 0 0 0,-6 0 0 0,1 0 0 0,2 0 0 0,-3 0 0 0,8 0 0 0,1 0 0 0,-1 0 0 0,9 0 0 0,4 0 0 0,3 0 0 0,-8 0 0 0,-1 0 0 0,1 0 0 0,-6 0 0 0,-7 0 0 0,5 0 0 0,8 0 0 0,10 0 0 0,9 0 0 0,1951 0 0 0,-1957 0 0 0,-4 0 0 0,-5 0 0 0,-11 0 0 0,-6 0 0 0,-7 0 0 0,2 0 0 0,1 0 0 0,-3 0 0 0,-5 0 0 0,12 0 0 0,-5 0 0 0,0 0 0 0,3 0 0 0,6 0 0 0,-11 0 0 0,-2 0 0 0,-3 0 0 0,3 0 0 0,-1 0 0 0,8 0 0 0,-5 0 0 0,-2 0 0 0,-3 0 0 0,0 0 0 0,1 0 0 0,-1 0 0 0,-2 0 0 0,2 0 0 0,14 0 0 0,-6 0 0 0,-3 0 0 0,-3 0 0 0,-1 0 0 0,4 0 0 0,-3 0 0 0,3 0 0 0,-5 0 0 0,-2 0 0 0,3 0 0 0,-1 0 0 0,5 0 0 0,2 0 0 0,-6 0 0 0,-1 0 0 0,5 0 0 0,-2 0 0 0,-5 0 0 0,0 0 0 0,-3 0 0 0,3 0 0 0,0 0 0 0,-2 0 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B71D47-3F20-438E-816A-A5D5F57844E1}"/>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4AA1834D-B299-48D9-9E26-A69A1DCB8D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D61D615B-73EF-40BD-9D1D-E6A53D4BAF27}"/>
              </a:ext>
            </a:extLst>
          </p:cNvPr>
          <p:cNvSpPr>
            <a:spLocks noGrp="1"/>
          </p:cNvSpPr>
          <p:nvPr>
            <p:ph type="dt" sz="half" idx="10"/>
          </p:nvPr>
        </p:nvSpPr>
        <p:spPr/>
        <p:txBody>
          <a:bodyPr/>
          <a:lstStyle/>
          <a:p>
            <a:fld id="{44F2FDC6-869C-457B-8B6E-503EE50024B1}" type="datetimeFigureOut">
              <a:rPr lang="de-DE" smtClean="0"/>
              <a:t>29.10.2024</a:t>
            </a:fld>
            <a:endParaRPr lang="de-DE"/>
          </a:p>
        </p:txBody>
      </p:sp>
      <p:sp>
        <p:nvSpPr>
          <p:cNvPr id="5" name="Fußzeilenplatzhalter 4">
            <a:extLst>
              <a:ext uri="{FF2B5EF4-FFF2-40B4-BE49-F238E27FC236}">
                <a16:creationId xmlns:a16="http://schemas.microsoft.com/office/drawing/2014/main" id="{663A6DE2-C69C-40E5-823E-5A6F32F905A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E5A2A40-D79F-414C-AD13-139E02311848}"/>
              </a:ext>
            </a:extLst>
          </p:cNvPr>
          <p:cNvSpPr>
            <a:spLocks noGrp="1"/>
          </p:cNvSpPr>
          <p:nvPr>
            <p:ph type="sldNum" sz="quarter" idx="12"/>
          </p:nvPr>
        </p:nvSpPr>
        <p:spPr/>
        <p:txBody>
          <a:bodyPr/>
          <a:lstStyle/>
          <a:p>
            <a:fld id="{0FFE7A70-20CF-4402-93DB-33AF79B0FD03}" type="slidenum">
              <a:rPr lang="de-DE" smtClean="0"/>
              <a:t>‹Nr.›</a:t>
            </a:fld>
            <a:endParaRPr lang="de-DE"/>
          </a:p>
        </p:txBody>
      </p:sp>
    </p:spTree>
    <p:extLst>
      <p:ext uri="{BB962C8B-B14F-4D97-AF65-F5344CB8AC3E}">
        <p14:creationId xmlns:p14="http://schemas.microsoft.com/office/powerpoint/2010/main" val="530987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51C107-9252-4EE1-8CF7-C0D0B55113D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E27D0D9C-ECF1-412C-86D3-B259F5914B33}"/>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9A69D81-B443-4BC5-BCA7-D37605F2C154}"/>
              </a:ext>
            </a:extLst>
          </p:cNvPr>
          <p:cNvSpPr>
            <a:spLocks noGrp="1"/>
          </p:cNvSpPr>
          <p:nvPr>
            <p:ph type="dt" sz="half" idx="10"/>
          </p:nvPr>
        </p:nvSpPr>
        <p:spPr/>
        <p:txBody>
          <a:bodyPr/>
          <a:lstStyle/>
          <a:p>
            <a:fld id="{44F2FDC6-869C-457B-8B6E-503EE50024B1}" type="datetimeFigureOut">
              <a:rPr lang="de-DE" smtClean="0"/>
              <a:t>29.10.2024</a:t>
            </a:fld>
            <a:endParaRPr lang="de-DE"/>
          </a:p>
        </p:txBody>
      </p:sp>
      <p:sp>
        <p:nvSpPr>
          <p:cNvPr id="5" name="Fußzeilenplatzhalter 4">
            <a:extLst>
              <a:ext uri="{FF2B5EF4-FFF2-40B4-BE49-F238E27FC236}">
                <a16:creationId xmlns:a16="http://schemas.microsoft.com/office/drawing/2014/main" id="{DC59972C-94CA-48AF-9E78-7F1FA02390E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C280DCA-F9A5-470A-B085-1CB0BF783237}"/>
              </a:ext>
            </a:extLst>
          </p:cNvPr>
          <p:cNvSpPr>
            <a:spLocks noGrp="1"/>
          </p:cNvSpPr>
          <p:nvPr>
            <p:ph type="sldNum" sz="quarter" idx="12"/>
          </p:nvPr>
        </p:nvSpPr>
        <p:spPr/>
        <p:txBody>
          <a:bodyPr/>
          <a:lstStyle/>
          <a:p>
            <a:fld id="{0FFE7A70-20CF-4402-93DB-33AF79B0FD03}" type="slidenum">
              <a:rPr lang="de-DE" smtClean="0"/>
              <a:t>‹Nr.›</a:t>
            </a:fld>
            <a:endParaRPr lang="de-DE"/>
          </a:p>
        </p:txBody>
      </p:sp>
    </p:spTree>
    <p:extLst>
      <p:ext uri="{BB962C8B-B14F-4D97-AF65-F5344CB8AC3E}">
        <p14:creationId xmlns:p14="http://schemas.microsoft.com/office/powerpoint/2010/main" val="3219851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36699D5-7848-4A36-AA9A-1911735A48A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D8182F72-5142-40AE-B695-A0EC44A46D4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198D63F-5D25-46F2-81F5-91058C4D29E8}"/>
              </a:ext>
            </a:extLst>
          </p:cNvPr>
          <p:cNvSpPr>
            <a:spLocks noGrp="1"/>
          </p:cNvSpPr>
          <p:nvPr>
            <p:ph type="dt" sz="half" idx="10"/>
          </p:nvPr>
        </p:nvSpPr>
        <p:spPr/>
        <p:txBody>
          <a:bodyPr/>
          <a:lstStyle/>
          <a:p>
            <a:fld id="{44F2FDC6-869C-457B-8B6E-503EE50024B1}" type="datetimeFigureOut">
              <a:rPr lang="de-DE" smtClean="0"/>
              <a:t>29.10.2024</a:t>
            </a:fld>
            <a:endParaRPr lang="de-DE"/>
          </a:p>
        </p:txBody>
      </p:sp>
      <p:sp>
        <p:nvSpPr>
          <p:cNvPr id="5" name="Fußzeilenplatzhalter 4">
            <a:extLst>
              <a:ext uri="{FF2B5EF4-FFF2-40B4-BE49-F238E27FC236}">
                <a16:creationId xmlns:a16="http://schemas.microsoft.com/office/drawing/2014/main" id="{4CB8A4FB-6E0B-4B8A-8907-11712D7FDBB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BEC2504-1183-4479-81FC-AE22464DF716}"/>
              </a:ext>
            </a:extLst>
          </p:cNvPr>
          <p:cNvSpPr>
            <a:spLocks noGrp="1"/>
          </p:cNvSpPr>
          <p:nvPr>
            <p:ph type="sldNum" sz="quarter" idx="12"/>
          </p:nvPr>
        </p:nvSpPr>
        <p:spPr/>
        <p:txBody>
          <a:bodyPr/>
          <a:lstStyle/>
          <a:p>
            <a:fld id="{0FFE7A70-20CF-4402-93DB-33AF79B0FD03}" type="slidenum">
              <a:rPr lang="de-DE" smtClean="0"/>
              <a:t>‹Nr.›</a:t>
            </a:fld>
            <a:endParaRPr lang="de-DE"/>
          </a:p>
        </p:txBody>
      </p:sp>
    </p:spTree>
    <p:extLst>
      <p:ext uri="{BB962C8B-B14F-4D97-AF65-F5344CB8AC3E}">
        <p14:creationId xmlns:p14="http://schemas.microsoft.com/office/powerpoint/2010/main" val="2115348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5240B0-3584-402F-81C0-89CA25DA93D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2DE24A1-8577-47BA-8B93-1B841D8E55F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748B006-4621-4204-92ED-C9723F81E4CF}"/>
              </a:ext>
            </a:extLst>
          </p:cNvPr>
          <p:cNvSpPr>
            <a:spLocks noGrp="1"/>
          </p:cNvSpPr>
          <p:nvPr>
            <p:ph type="dt" sz="half" idx="10"/>
          </p:nvPr>
        </p:nvSpPr>
        <p:spPr/>
        <p:txBody>
          <a:bodyPr/>
          <a:lstStyle/>
          <a:p>
            <a:fld id="{44F2FDC6-869C-457B-8B6E-503EE50024B1}" type="datetimeFigureOut">
              <a:rPr lang="de-DE" smtClean="0"/>
              <a:t>29.10.2024</a:t>
            </a:fld>
            <a:endParaRPr lang="de-DE"/>
          </a:p>
        </p:txBody>
      </p:sp>
      <p:sp>
        <p:nvSpPr>
          <p:cNvPr id="5" name="Fußzeilenplatzhalter 4">
            <a:extLst>
              <a:ext uri="{FF2B5EF4-FFF2-40B4-BE49-F238E27FC236}">
                <a16:creationId xmlns:a16="http://schemas.microsoft.com/office/drawing/2014/main" id="{4CC6BB7D-8BB7-4502-8306-B97815ADE39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ADCF1EC-C866-4272-AA9E-9C8CD4B5B510}"/>
              </a:ext>
            </a:extLst>
          </p:cNvPr>
          <p:cNvSpPr>
            <a:spLocks noGrp="1"/>
          </p:cNvSpPr>
          <p:nvPr>
            <p:ph type="sldNum" sz="quarter" idx="12"/>
          </p:nvPr>
        </p:nvSpPr>
        <p:spPr/>
        <p:txBody>
          <a:bodyPr/>
          <a:lstStyle/>
          <a:p>
            <a:fld id="{0FFE7A70-20CF-4402-93DB-33AF79B0FD03}" type="slidenum">
              <a:rPr lang="de-DE" smtClean="0"/>
              <a:t>‹Nr.›</a:t>
            </a:fld>
            <a:endParaRPr lang="de-DE"/>
          </a:p>
        </p:txBody>
      </p:sp>
    </p:spTree>
    <p:extLst>
      <p:ext uri="{BB962C8B-B14F-4D97-AF65-F5344CB8AC3E}">
        <p14:creationId xmlns:p14="http://schemas.microsoft.com/office/powerpoint/2010/main" val="3746373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AA4724-A490-4FE0-960D-92DA37AED72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E787C7AC-ABEE-4712-A5F2-7D909A2627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22D3E85E-EFFC-457C-B71D-3BEFA30CA706}"/>
              </a:ext>
            </a:extLst>
          </p:cNvPr>
          <p:cNvSpPr>
            <a:spLocks noGrp="1"/>
          </p:cNvSpPr>
          <p:nvPr>
            <p:ph type="dt" sz="half" idx="10"/>
          </p:nvPr>
        </p:nvSpPr>
        <p:spPr/>
        <p:txBody>
          <a:bodyPr/>
          <a:lstStyle/>
          <a:p>
            <a:fld id="{44F2FDC6-869C-457B-8B6E-503EE50024B1}" type="datetimeFigureOut">
              <a:rPr lang="de-DE" smtClean="0"/>
              <a:t>29.10.2024</a:t>
            </a:fld>
            <a:endParaRPr lang="de-DE"/>
          </a:p>
        </p:txBody>
      </p:sp>
      <p:sp>
        <p:nvSpPr>
          <p:cNvPr id="5" name="Fußzeilenplatzhalter 4">
            <a:extLst>
              <a:ext uri="{FF2B5EF4-FFF2-40B4-BE49-F238E27FC236}">
                <a16:creationId xmlns:a16="http://schemas.microsoft.com/office/drawing/2014/main" id="{01D2FB98-0A7E-441F-8748-89DBE7CBD93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A65A065-AAFA-4DDE-A8E1-6274FBFFA75C}"/>
              </a:ext>
            </a:extLst>
          </p:cNvPr>
          <p:cNvSpPr>
            <a:spLocks noGrp="1"/>
          </p:cNvSpPr>
          <p:nvPr>
            <p:ph type="sldNum" sz="quarter" idx="12"/>
          </p:nvPr>
        </p:nvSpPr>
        <p:spPr/>
        <p:txBody>
          <a:bodyPr/>
          <a:lstStyle/>
          <a:p>
            <a:fld id="{0FFE7A70-20CF-4402-93DB-33AF79B0FD03}" type="slidenum">
              <a:rPr lang="de-DE" smtClean="0"/>
              <a:t>‹Nr.›</a:t>
            </a:fld>
            <a:endParaRPr lang="de-DE"/>
          </a:p>
        </p:txBody>
      </p:sp>
    </p:spTree>
    <p:extLst>
      <p:ext uri="{BB962C8B-B14F-4D97-AF65-F5344CB8AC3E}">
        <p14:creationId xmlns:p14="http://schemas.microsoft.com/office/powerpoint/2010/main" val="147445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51C812-6F99-40A5-9D30-26D00DA2749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2D036BB-19D1-400E-92F9-5CA5E1D0937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1B9D71F5-2018-41A9-8BB8-907EB8F2BF5A}"/>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529A8B60-4749-4A13-9CE5-7C82D9AEFFD0}"/>
              </a:ext>
            </a:extLst>
          </p:cNvPr>
          <p:cNvSpPr>
            <a:spLocks noGrp="1"/>
          </p:cNvSpPr>
          <p:nvPr>
            <p:ph type="dt" sz="half" idx="10"/>
          </p:nvPr>
        </p:nvSpPr>
        <p:spPr/>
        <p:txBody>
          <a:bodyPr/>
          <a:lstStyle/>
          <a:p>
            <a:fld id="{44F2FDC6-869C-457B-8B6E-503EE50024B1}" type="datetimeFigureOut">
              <a:rPr lang="de-DE" smtClean="0"/>
              <a:t>29.10.2024</a:t>
            </a:fld>
            <a:endParaRPr lang="de-DE"/>
          </a:p>
        </p:txBody>
      </p:sp>
      <p:sp>
        <p:nvSpPr>
          <p:cNvPr id="6" name="Fußzeilenplatzhalter 5">
            <a:extLst>
              <a:ext uri="{FF2B5EF4-FFF2-40B4-BE49-F238E27FC236}">
                <a16:creationId xmlns:a16="http://schemas.microsoft.com/office/drawing/2014/main" id="{7B6ECC21-C891-4B2A-B437-2A5B9C91A7A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E271CAE-1842-4362-BEB8-047A4EAE0C82}"/>
              </a:ext>
            </a:extLst>
          </p:cNvPr>
          <p:cNvSpPr>
            <a:spLocks noGrp="1"/>
          </p:cNvSpPr>
          <p:nvPr>
            <p:ph type="sldNum" sz="quarter" idx="12"/>
          </p:nvPr>
        </p:nvSpPr>
        <p:spPr/>
        <p:txBody>
          <a:bodyPr/>
          <a:lstStyle/>
          <a:p>
            <a:fld id="{0FFE7A70-20CF-4402-93DB-33AF79B0FD03}" type="slidenum">
              <a:rPr lang="de-DE" smtClean="0"/>
              <a:t>‹Nr.›</a:t>
            </a:fld>
            <a:endParaRPr lang="de-DE"/>
          </a:p>
        </p:txBody>
      </p:sp>
    </p:spTree>
    <p:extLst>
      <p:ext uri="{BB962C8B-B14F-4D97-AF65-F5344CB8AC3E}">
        <p14:creationId xmlns:p14="http://schemas.microsoft.com/office/powerpoint/2010/main" val="2354771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8B322E-34B9-4C69-BDC5-1C2CE0700610}"/>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66777107-0027-4D5C-A8BE-0C85A78F48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2107269-4763-400E-8DF1-6B7614D7B56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7E82C949-5B0D-49A3-AED1-0F6CFACF3A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DEE86A8E-5915-42EE-8D8C-615204B4A704}"/>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CF59EB65-0271-48F6-821B-9B698F40F61B}"/>
              </a:ext>
            </a:extLst>
          </p:cNvPr>
          <p:cNvSpPr>
            <a:spLocks noGrp="1"/>
          </p:cNvSpPr>
          <p:nvPr>
            <p:ph type="dt" sz="half" idx="10"/>
          </p:nvPr>
        </p:nvSpPr>
        <p:spPr/>
        <p:txBody>
          <a:bodyPr/>
          <a:lstStyle/>
          <a:p>
            <a:fld id="{44F2FDC6-869C-457B-8B6E-503EE50024B1}" type="datetimeFigureOut">
              <a:rPr lang="de-DE" smtClean="0"/>
              <a:t>29.10.2024</a:t>
            </a:fld>
            <a:endParaRPr lang="de-DE"/>
          </a:p>
        </p:txBody>
      </p:sp>
      <p:sp>
        <p:nvSpPr>
          <p:cNvPr id="8" name="Fußzeilenplatzhalter 7">
            <a:extLst>
              <a:ext uri="{FF2B5EF4-FFF2-40B4-BE49-F238E27FC236}">
                <a16:creationId xmlns:a16="http://schemas.microsoft.com/office/drawing/2014/main" id="{72294142-A02E-48A5-845A-4103AC7DC87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A1C88F8A-A4D1-4EDE-AF3E-60FB121483F9}"/>
              </a:ext>
            </a:extLst>
          </p:cNvPr>
          <p:cNvSpPr>
            <a:spLocks noGrp="1"/>
          </p:cNvSpPr>
          <p:nvPr>
            <p:ph type="sldNum" sz="quarter" idx="12"/>
          </p:nvPr>
        </p:nvSpPr>
        <p:spPr/>
        <p:txBody>
          <a:bodyPr/>
          <a:lstStyle/>
          <a:p>
            <a:fld id="{0FFE7A70-20CF-4402-93DB-33AF79B0FD03}" type="slidenum">
              <a:rPr lang="de-DE" smtClean="0"/>
              <a:t>‹Nr.›</a:t>
            </a:fld>
            <a:endParaRPr lang="de-DE"/>
          </a:p>
        </p:txBody>
      </p:sp>
    </p:spTree>
    <p:extLst>
      <p:ext uri="{BB962C8B-B14F-4D97-AF65-F5344CB8AC3E}">
        <p14:creationId xmlns:p14="http://schemas.microsoft.com/office/powerpoint/2010/main" val="361621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507AEE-BEAD-495A-A9BB-5E2C383C9432}"/>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6E7B81FA-0D55-4E8F-BB17-3524AE29320B}"/>
              </a:ext>
            </a:extLst>
          </p:cNvPr>
          <p:cNvSpPr>
            <a:spLocks noGrp="1"/>
          </p:cNvSpPr>
          <p:nvPr>
            <p:ph type="dt" sz="half" idx="10"/>
          </p:nvPr>
        </p:nvSpPr>
        <p:spPr/>
        <p:txBody>
          <a:bodyPr/>
          <a:lstStyle/>
          <a:p>
            <a:fld id="{44F2FDC6-869C-457B-8B6E-503EE50024B1}" type="datetimeFigureOut">
              <a:rPr lang="de-DE" smtClean="0"/>
              <a:t>29.10.2024</a:t>
            </a:fld>
            <a:endParaRPr lang="de-DE"/>
          </a:p>
        </p:txBody>
      </p:sp>
      <p:sp>
        <p:nvSpPr>
          <p:cNvPr id="4" name="Fußzeilenplatzhalter 3">
            <a:extLst>
              <a:ext uri="{FF2B5EF4-FFF2-40B4-BE49-F238E27FC236}">
                <a16:creationId xmlns:a16="http://schemas.microsoft.com/office/drawing/2014/main" id="{7F16EB4D-6098-434D-AB44-55D5BCE9ACFC}"/>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6D0B6E38-7F42-4032-87DB-C9DCFAD04D01}"/>
              </a:ext>
            </a:extLst>
          </p:cNvPr>
          <p:cNvSpPr>
            <a:spLocks noGrp="1"/>
          </p:cNvSpPr>
          <p:nvPr>
            <p:ph type="sldNum" sz="quarter" idx="12"/>
          </p:nvPr>
        </p:nvSpPr>
        <p:spPr/>
        <p:txBody>
          <a:bodyPr/>
          <a:lstStyle/>
          <a:p>
            <a:fld id="{0FFE7A70-20CF-4402-93DB-33AF79B0FD03}" type="slidenum">
              <a:rPr lang="de-DE" smtClean="0"/>
              <a:t>‹Nr.›</a:t>
            </a:fld>
            <a:endParaRPr lang="de-DE"/>
          </a:p>
        </p:txBody>
      </p:sp>
    </p:spTree>
    <p:extLst>
      <p:ext uri="{BB962C8B-B14F-4D97-AF65-F5344CB8AC3E}">
        <p14:creationId xmlns:p14="http://schemas.microsoft.com/office/powerpoint/2010/main" val="1385942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ED8CE7F-6D04-4E32-AB89-FD6F63EE77C0}"/>
              </a:ext>
            </a:extLst>
          </p:cNvPr>
          <p:cNvSpPr>
            <a:spLocks noGrp="1"/>
          </p:cNvSpPr>
          <p:nvPr>
            <p:ph type="dt" sz="half" idx="10"/>
          </p:nvPr>
        </p:nvSpPr>
        <p:spPr/>
        <p:txBody>
          <a:bodyPr/>
          <a:lstStyle/>
          <a:p>
            <a:fld id="{44F2FDC6-869C-457B-8B6E-503EE50024B1}" type="datetimeFigureOut">
              <a:rPr lang="de-DE" smtClean="0"/>
              <a:t>29.10.2024</a:t>
            </a:fld>
            <a:endParaRPr lang="de-DE"/>
          </a:p>
        </p:txBody>
      </p:sp>
      <p:sp>
        <p:nvSpPr>
          <p:cNvPr id="3" name="Fußzeilenplatzhalter 2">
            <a:extLst>
              <a:ext uri="{FF2B5EF4-FFF2-40B4-BE49-F238E27FC236}">
                <a16:creationId xmlns:a16="http://schemas.microsoft.com/office/drawing/2014/main" id="{B540F8B4-B165-455C-B8BB-73914D6D1039}"/>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3BCA06AF-F27C-47AD-BA90-239AA5E101D2}"/>
              </a:ext>
            </a:extLst>
          </p:cNvPr>
          <p:cNvSpPr>
            <a:spLocks noGrp="1"/>
          </p:cNvSpPr>
          <p:nvPr>
            <p:ph type="sldNum" sz="quarter" idx="12"/>
          </p:nvPr>
        </p:nvSpPr>
        <p:spPr/>
        <p:txBody>
          <a:bodyPr/>
          <a:lstStyle/>
          <a:p>
            <a:fld id="{0FFE7A70-20CF-4402-93DB-33AF79B0FD03}" type="slidenum">
              <a:rPr lang="de-DE" smtClean="0"/>
              <a:t>‹Nr.›</a:t>
            </a:fld>
            <a:endParaRPr lang="de-DE"/>
          </a:p>
        </p:txBody>
      </p:sp>
    </p:spTree>
    <p:extLst>
      <p:ext uri="{BB962C8B-B14F-4D97-AF65-F5344CB8AC3E}">
        <p14:creationId xmlns:p14="http://schemas.microsoft.com/office/powerpoint/2010/main" val="2529853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782EAE-29F4-429A-ACE1-B8AE182B3BB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409EF1E2-35A1-4858-8CCA-BF037783F9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74A092D9-21FA-4B1D-8882-A1C7D0AF1C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9216827-243E-406C-8FE3-BBBCDCC6372E}"/>
              </a:ext>
            </a:extLst>
          </p:cNvPr>
          <p:cNvSpPr>
            <a:spLocks noGrp="1"/>
          </p:cNvSpPr>
          <p:nvPr>
            <p:ph type="dt" sz="half" idx="10"/>
          </p:nvPr>
        </p:nvSpPr>
        <p:spPr/>
        <p:txBody>
          <a:bodyPr/>
          <a:lstStyle/>
          <a:p>
            <a:fld id="{44F2FDC6-869C-457B-8B6E-503EE50024B1}" type="datetimeFigureOut">
              <a:rPr lang="de-DE" smtClean="0"/>
              <a:t>29.10.2024</a:t>
            </a:fld>
            <a:endParaRPr lang="de-DE"/>
          </a:p>
        </p:txBody>
      </p:sp>
      <p:sp>
        <p:nvSpPr>
          <p:cNvPr id="6" name="Fußzeilenplatzhalter 5">
            <a:extLst>
              <a:ext uri="{FF2B5EF4-FFF2-40B4-BE49-F238E27FC236}">
                <a16:creationId xmlns:a16="http://schemas.microsoft.com/office/drawing/2014/main" id="{9FFFB309-1EA6-4984-BE3A-167CCF98992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6445DD6-E371-449B-9283-8B56EB05E78A}"/>
              </a:ext>
            </a:extLst>
          </p:cNvPr>
          <p:cNvSpPr>
            <a:spLocks noGrp="1"/>
          </p:cNvSpPr>
          <p:nvPr>
            <p:ph type="sldNum" sz="quarter" idx="12"/>
          </p:nvPr>
        </p:nvSpPr>
        <p:spPr/>
        <p:txBody>
          <a:bodyPr/>
          <a:lstStyle/>
          <a:p>
            <a:fld id="{0FFE7A70-20CF-4402-93DB-33AF79B0FD03}" type="slidenum">
              <a:rPr lang="de-DE" smtClean="0"/>
              <a:t>‹Nr.›</a:t>
            </a:fld>
            <a:endParaRPr lang="de-DE"/>
          </a:p>
        </p:txBody>
      </p:sp>
    </p:spTree>
    <p:extLst>
      <p:ext uri="{BB962C8B-B14F-4D97-AF65-F5344CB8AC3E}">
        <p14:creationId xmlns:p14="http://schemas.microsoft.com/office/powerpoint/2010/main" val="3179414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32B261-B506-4E62-AB60-9AE649923B4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50A127A-1EF5-4327-BD03-11C22F6A64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EB94CC1-C420-4B58-9209-C29F45705A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C808F8F-3BFA-47C5-A002-472886AB4691}"/>
              </a:ext>
            </a:extLst>
          </p:cNvPr>
          <p:cNvSpPr>
            <a:spLocks noGrp="1"/>
          </p:cNvSpPr>
          <p:nvPr>
            <p:ph type="dt" sz="half" idx="10"/>
          </p:nvPr>
        </p:nvSpPr>
        <p:spPr/>
        <p:txBody>
          <a:bodyPr/>
          <a:lstStyle/>
          <a:p>
            <a:fld id="{44F2FDC6-869C-457B-8B6E-503EE50024B1}" type="datetimeFigureOut">
              <a:rPr lang="de-DE" smtClean="0"/>
              <a:t>29.10.2024</a:t>
            </a:fld>
            <a:endParaRPr lang="de-DE"/>
          </a:p>
        </p:txBody>
      </p:sp>
      <p:sp>
        <p:nvSpPr>
          <p:cNvPr id="6" name="Fußzeilenplatzhalter 5">
            <a:extLst>
              <a:ext uri="{FF2B5EF4-FFF2-40B4-BE49-F238E27FC236}">
                <a16:creationId xmlns:a16="http://schemas.microsoft.com/office/drawing/2014/main" id="{7A53D0B3-524A-4AFC-ADA0-1CAA0EE36F5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E8FE572-B174-4821-BE23-E30604F9CC0E}"/>
              </a:ext>
            </a:extLst>
          </p:cNvPr>
          <p:cNvSpPr>
            <a:spLocks noGrp="1"/>
          </p:cNvSpPr>
          <p:nvPr>
            <p:ph type="sldNum" sz="quarter" idx="12"/>
          </p:nvPr>
        </p:nvSpPr>
        <p:spPr/>
        <p:txBody>
          <a:bodyPr/>
          <a:lstStyle/>
          <a:p>
            <a:fld id="{0FFE7A70-20CF-4402-93DB-33AF79B0FD03}" type="slidenum">
              <a:rPr lang="de-DE" smtClean="0"/>
              <a:t>‹Nr.›</a:t>
            </a:fld>
            <a:endParaRPr lang="de-DE"/>
          </a:p>
        </p:txBody>
      </p:sp>
    </p:spTree>
    <p:extLst>
      <p:ext uri="{BB962C8B-B14F-4D97-AF65-F5344CB8AC3E}">
        <p14:creationId xmlns:p14="http://schemas.microsoft.com/office/powerpoint/2010/main" val="476411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10ACB524-1629-4235-A8FA-4A02433EAD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D39242B8-194B-4831-920A-CBACA05D80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F60872B-9EB2-4385-9F03-385F2701C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F2FDC6-869C-457B-8B6E-503EE50024B1}" type="datetimeFigureOut">
              <a:rPr lang="de-DE" smtClean="0"/>
              <a:t>29.10.2024</a:t>
            </a:fld>
            <a:endParaRPr lang="de-DE"/>
          </a:p>
        </p:txBody>
      </p:sp>
      <p:sp>
        <p:nvSpPr>
          <p:cNvPr id="5" name="Fußzeilenplatzhalter 4">
            <a:extLst>
              <a:ext uri="{FF2B5EF4-FFF2-40B4-BE49-F238E27FC236}">
                <a16:creationId xmlns:a16="http://schemas.microsoft.com/office/drawing/2014/main" id="{A4AC14E9-ECBC-4B19-8CE2-D1EFA0F8B0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F305C4B9-7B17-4E94-9B53-ADFA1A9E9F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FE7A70-20CF-4402-93DB-33AF79B0FD03}" type="slidenum">
              <a:rPr lang="de-DE" smtClean="0"/>
              <a:t>‹Nr.›</a:t>
            </a:fld>
            <a:endParaRPr lang="de-DE"/>
          </a:p>
        </p:txBody>
      </p:sp>
    </p:spTree>
    <p:extLst>
      <p:ext uri="{BB962C8B-B14F-4D97-AF65-F5344CB8AC3E}">
        <p14:creationId xmlns:p14="http://schemas.microsoft.com/office/powerpoint/2010/main" val="9844114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christian.org.uk/press_release/toby-young-on-christianity-the-church-of-woke-and-the-death-of-forgiveness" TargetMode="Externa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christian.org.uk/press_release/toby-young-on-christianity-the-church-of-woke-and-the-death-of-forgiveness" TargetMode="External"/><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customXml" Target="../ink/ink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customXml" Target="../ink/ink8.xml"/><Relationship Id="rId3" Type="http://schemas.openxmlformats.org/officeDocument/2006/relationships/customXml" Target="../ink/ink5.xml"/><Relationship Id="rId7" Type="http://schemas.openxmlformats.org/officeDocument/2006/relationships/customXml" Target="../ink/ink7.xml"/><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customXml" Target="../ink/ink6.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Grafik 13">
            <a:extLst>
              <a:ext uri="{FF2B5EF4-FFF2-40B4-BE49-F238E27FC236}">
                <a16:creationId xmlns:a16="http://schemas.microsoft.com/office/drawing/2014/main" id="{EF3F9290-AFF3-492E-A400-262A0A76E1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0"/>
            <a:ext cx="12734970" cy="7458918"/>
          </a:xfrm>
          <a:prstGeom prst="rect">
            <a:avLst/>
          </a:prstGeom>
        </p:spPr>
      </p:pic>
      <p:sp>
        <p:nvSpPr>
          <p:cNvPr id="12" name="Textfeld 11">
            <a:extLst>
              <a:ext uri="{FF2B5EF4-FFF2-40B4-BE49-F238E27FC236}">
                <a16:creationId xmlns:a16="http://schemas.microsoft.com/office/drawing/2014/main" id="{18E92125-F1C2-43CB-81C0-1B09C55758F3}"/>
              </a:ext>
            </a:extLst>
          </p:cNvPr>
          <p:cNvSpPr txBox="1"/>
          <p:nvPr/>
        </p:nvSpPr>
        <p:spPr>
          <a:xfrm>
            <a:off x="-132202" y="-297255"/>
            <a:ext cx="13795650" cy="3805417"/>
          </a:xfrm>
          <a:custGeom>
            <a:avLst/>
            <a:gdLst/>
            <a:ahLst/>
            <a:cxnLst/>
            <a:rect l="l" t="t" r="r" b="b"/>
            <a:pathLst>
              <a:path w="13233867" h="3805417">
                <a:moveTo>
                  <a:pt x="6004037" y="1788649"/>
                </a:moveTo>
                <a:cubicBezTo>
                  <a:pt x="6036533" y="1788649"/>
                  <a:pt x="6064247" y="1800038"/>
                  <a:pt x="6087177" y="1822816"/>
                </a:cubicBezTo>
                <a:cubicBezTo>
                  <a:pt x="6110108" y="1845594"/>
                  <a:pt x="6121574" y="1873384"/>
                  <a:pt x="6121574" y="1906186"/>
                </a:cubicBezTo>
                <a:cubicBezTo>
                  <a:pt x="6121574" y="1939351"/>
                  <a:pt x="6110199" y="1967323"/>
                  <a:pt x="6087449" y="1990101"/>
                </a:cubicBezTo>
                <a:cubicBezTo>
                  <a:pt x="6064700" y="2012879"/>
                  <a:pt x="6036895" y="2024267"/>
                  <a:pt x="6004037" y="2024267"/>
                </a:cubicBezTo>
                <a:cubicBezTo>
                  <a:pt x="5967205" y="2024267"/>
                  <a:pt x="5937233" y="2010417"/>
                  <a:pt x="5914124" y="1982716"/>
                </a:cubicBezTo>
                <a:cubicBezTo>
                  <a:pt x="5895345" y="1960485"/>
                  <a:pt x="5885956" y="1934975"/>
                  <a:pt x="5885956" y="1906186"/>
                </a:cubicBezTo>
                <a:cubicBezTo>
                  <a:pt x="5885956" y="1877760"/>
                  <a:pt x="5895345" y="1852431"/>
                  <a:pt x="5914124" y="1830200"/>
                </a:cubicBezTo>
                <a:cubicBezTo>
                  <a:pt x="5937233" y="1802500"/>
                  <a:pt x="5967205" y="1788649"/>
                  <a:pt x="6004037" y="1788649"/>
                </a:cubicBezTo>
                <a:close/>
                <a:moveTo>
                  <a:pt x="9315472" y="1786473"/>
                </a:moveTo>
                <a:cubicBezTo>
                  <a:pt x="9347605" y="1786473"/>
                  <a:pt x="9374684" y="1798081"/>
                  <a:pt x="9396708" y="1821298"/>
                </a:cubicBezTo>
                <a:cubicBezTo>
                  <a:pt x="9418732" y="1844516"/>
                  <a:pt x="9429744" y="1872267"/>
                  <a:pt x="9429744" y="1904554"/>
                </a:cubicBezTo>
                <a:cubicBezTo>
                  <a:pt x="9429744" y="1936840"/>
                  <a:pt x="9418642" y="1964501"/>
                  <a:pt x="9396436" y="1987537"/>
                </a:cubicBezTo>
                <a:cubicBezTo>
                  <a:pt x="9374230" y="2010573"/>
                  <a:pt x="9347242" y="2022091"/>
                  <a:pt x="9315472" y="2022091"/>
                </a:cubicBezTo>
                <a:cubicBezTo>
                  <a:pt x="9283339" y="2022091"/>
                  <a:pt x="9256169" y="2010573"/>
                  <a:pt x="9233964" y="1987537"/>
                </a:cubicBezTo>
                <a:cubicBezTo>
                  <a:pt x="9211758" y="1964501"/>
                  <a:pt x="9200655" y="1936840"/>
                  <a:pt x="9200655" y="1904554"/>
                </a:cubicBezTo>
                <a:cubicBezTo>
                  <a:pt x="9200655" y="1875532"/>
                  <a:pt x="9209682" y="1849957"/>
                  <a:pt x="9227736" y="1827828"/>
                </a:cubicBezTo>
                <a:cubicBezTo>
                  <a:pt x="9250482" y="1800258"/>
                  <a:pt x="9279728" y="1786473"/>
                  <a:pt x="9315472" y="1786473"/>
                </a:cubicBezTo>
                <a:close/>
                <a:moveTo>
                  <a:pt x="4387512" y="1752191"/>
                </a:moveTo>
                <a:cubicBezTo>
                  <a:pt x="4442358" y="1752191"/>
                  <a:pt x="4476096" y="1780668"/>
                  <a:pt x="4488725" y="1837623"/>
                </a:cubicBezTo>
                <a:lnTo>
                  <a:pt x="4285756" y="1837623"/>
                </a:lnTo>
                <a:cubicBezTo>
                  <a:pt x="4289724" y="1813216"/>
                  <a:pt x="4299104" y="1793799"/>
                  <a:pt x="4313899" y="1779373"/>
                </a:cubicBezTo>
                <a:cubicBezTo>
                  <a:pt x="4332666" y="1761252"/>
                  <a:pt x="4357204" y="1752191"/>
                  <a:pt x="4387512" y="1752191"/>
                </a:cubicBezTo>
                <a:close/>
                <a:moveTo>
                  <a:pt x="7720239" y="1653699"/>
                </a:moveTo>
                <a:lnTo>
                  <a:pt x="7720239" y="1974205"/>
                </a:lnTo>
                <a:cubicBezTo>
                  <a:pt x="7720239" y="2027532"/>
                  <a:pt x="7734750" y="2070520"/>
                  <a:pt x="7763771" y="2103170"/>
                </a:cubicBezTo>
                <a:cubicBezTo>
                  <a:pt x="7809480" y="2154683"/>
                  <a:pt x="7884754" y="2180439"/>
                  <a:pt x="7989595" y="2180439"/>
                </a:cubicBezTo>
                <a:cubicBezTo>
                  <a:pt x="8042922" y="2180439"/>
                  <a:pt x="8088086" y="2174091"/>
                  <a:pt x="8125089" y="2161394"/>
                </a:cubicBezTo>
                <a:cubicBezTo>
                  <a:pt x="8213967" y="2130559"/>
                  <a:pt x="8258406" y="2068162"/>
                  <a:pt x="8258406" y="1974205"/>
                </a:cubicBezTo>
                <a:lnTo>
                  <a:pt x="8258406" y="1653699"/>
                </a:lnTo>
                <a:lnTo>
                  <a:pt x="8079380" y="1653699"/>
                </a:lnTo>
                <a:lnTo>
                  <a:pt x="8079380" y="1939924"/>
                </a:lnTo>
                <a:cubicBezTo>
                  <a:pt x="8079380" y="1971485"/>
                  <a:pt x="8071807" y="1994702"/>
                  <a:pt x="8056662" y="2009575"/>
                </a:cubicBezTo>
                <a:cubicBezTo>
                  <a:pt x="8040433" y="2025537"/>
                  <a:pt x="8018078" y="2033518"/>
                  <a:pt x="7989595" y="2033518"/>
                </a:cubicBezTo>
                <a:cubicBezTo>
                  <a:pt x="7960749" y="2033518"/>
                  <a:pt x="7938212" y="2025537"/>
                  <a:pt x="7921984" y="2009575"/>
                </a:cubicBezTo>
                <a:cubicBezTo>
                  <a:pt x="7906838" y="1994702"/>
                  <a:pt x="7899265" y="1971485"/>
                  <a:pt x="7899265" y="1939924"/>
                </a:cubicBezTo>
                <a:lnTo>
                  <a:pt x="7899265" y="1653699"/>
                </a:lnTo>
                <a:close/>
                <a:moveTo>
                  <a:pt x="5101962" y="1646625"/>
                </a:moveTo>
                <a:cubicBezTo>
                  <a:pt x="5061803" y="1646625"/>
                  <a:pt x="5027073" y="1655332"/>
                  <a:pt x="4997774" y="1672745"/>
                </a:cubicBezTo>
                <a:cubicBezTo>
                  <a:pt x="4976064" y="1685804"/>
                  <a:pt x="4955803" y="1707026"/>
                  <a:pt x="4936990" y="1736411"/>
                </a:cubicBezTo>
                <a:lnTo>
                  <a:pt x="4936990" y="1653699"/>
                </a:lnTo>
                <a:lnTo>
                  <a:pt x="4757964" y="1653699"/>
                </a:lnTo>
                <a:lnTo>
                  <a:pt x="4757964" y="2158673"/>
                </a:lnTo>
                <a:lnTo>
                  <a:pt x="4936990" y="2158673"/>
                </a:lnTo>
                <a:lnTo>
                  <a:pt x="4936990" y="1942645"/>
                </a:lnTo>
                <a:cubicBezTo>
                  <a:pt x="4936990" y="1913260"/>
                  <a:pt x="4940247" y="1889862"/>
                  <a:pt x="4946759" y="1872449"/>
                </a:cubicBezTo>
                <a:cubicBezTo>
                  <a:pt x="4964127" y="1824201"/>
                  <a:pt x="5002113" y="1800077"/>
                  <a:pt x="5060717" y="1800077"/>
                </a:cubicBezTo>
                <a:cubicBezTo>
                  <a:pt x="5086406" y="1800077"/>
                  <a:pt x="5111731" y="1806062"/>
                  <a:pt x="5136694" y="1818034"/>
                </a:cubicBezTo>
                <a:lnTo>
                  <a:pt x="5136694" y="1648249"/>
                </a:lnTo>
                <a:cubicBezTo>
                  <a:pt x="5122949" y="1647167"/>
                  <a:pt x="5111371" y="1646625"/>
                  <a:pt x="5101962" y="1646625"/>
                </a:cubicBezTo>
                <a:close/>
                <a:moveTo>
                  <a:pt x="8719489" y="1642816"/>
                </a:moveTo>
                <a:cubicBezTo>
                  <a:pt x="8677108" y="1642816"/>
                  <a:pt x="8641792" y="1650797"/>
                  <a:pt x="8613542" y="1666759"/>
                </a:cubicBezTo>
                <a:cubicBezTo>
                  <a:pt x="8596151" y="1676554"/>
                  <a:pt x="8577134" y="1693423"/>
                  <a:pt x="8556490" y="1717365"/>
                </a:cubicBezTo>
                <a:lnTo>
                  <a:pt x="8556490" y="1653699"/>
                </a:lnTo>
                <a:lnTo>
                  <a:pt x="8377464" y="1653699"/>
                </a:lnTo>
                <a:lnTo>
                  <a:pt x="8377464" y="2158673"/>
                </a:lnTo>
                <a:lnTo>
                  <a:pt x="8556490" y="2158673"/>
                </a:lnTo>
                <a:lnTo>
                  <a:pt x="8556490" y="1888229"/>
                </a:lnTo>
                <a:cubicBezTo>
                  <a:pt x="8556490" y="1852859"/>
                  <a:pt x="8564783" y="1826873"/>
                  <a:pt x="8581368" y="1810271"/>
                </a:cubicBezTo>
                <a:cubicBezTo>
                  <a:pt x="8599756" y="1791866"/>
                  <a:pt x="8622469" y="1782664"/>
                  <a:pt x="8649507" y="1782664"/>
                </a:cubicBezTo>
                <a:cubicBezTo>
                  <a:pt x="8679067" y="1782664"/>
                  <a:pt x="8701238" y="1793351"/>
                  <a:pt x="8716020" y="1814726"/>
                </a:cubicBezTo>
                <a:cubicBezTo>
                  <a:pt x="8726115" y="1829214"/>
                  <a:pt x="8731163" y="1858735"/>
                  <a:pt x="8731163" y="1903287"/>
                </a:cubicBezTo>
                <a:lnTo>
                  <a:pt x="8731163" y="2158673"/>
                </a:lnTo>
                <a:lnTo>
                  <a:pt x="8910189" y="2158673"/>
                </a:lnTo>
                <a:lnTo>
                  <a:pt x="8910189" y="1837079"/>
                </a:lnTo>
                <a:cubicBezTo>
                  <a:pt x="8910189" y="1770330"/>
                  <a:pt x="8890813" y="1720267"/>
                  <a:pt x="8852059" y="1686893"/>
                </a:cubicBezTo>
                <a:cubicBezTo>
                  <a:pt x="8818009" y="1657508"/>
                  <a:pt x="8773820" y="1642816"/>
                  <a:pt x="8719489" y="1642816"/>
                </a:cubicBezTo>
                <a:close/>
                <a:moveTo>
                  <a:pt x="7405040" y="1642816"/>
                </a:moveTo>
                <a:cubicBezTo>
                  <a:pt x="7362658" y="1642816"/>
                  <a:pt x="7327342" y="1650797"/>
                  <a:pt x="7299091" y="1666759"/>
                </a:cubicBezTo>
                <a:cubicBezTo>
                  <a:pt x="7281701" y="1676554"/>
                  <a:pt x="7262684" y="1693423"/>
                  <a:pt x="7242040" y="1717365"/>
                </a:cubicBezTo>
                <a:lnTo>
                  <a:pt x="7242040" y="1653699"/>
                </a:lnTo>
                <a:lnTo>
                  <a:pt x="7063014" y="1653699"/>
                </a:lnTo>
                <a:lnTo>
                  <a:pt x="7063014" y="2158673"/>
                </a:lnTo>
                <a:lnTo>
                  <a:pt x="7242040" y="2158673"/>
                </a:lnTo>
                <a:lnTo>
                  <a:pt x="7242040" y="1888229"/>
                </a:lnTo>
                <a:cubicBezTo>
                  <a:pt x="7242040" y="1852859"/>
                  <a:pt x="7250333" y="1826873"/>
                  <a:pt x="7266918" y="1810271"/>
                </a:cubicBezTo>
                <a:cubicBezTo>
                  <a:pt x="7285306" y="1791866"/>
                  <a:pt x="7308019" y="1782664"/>
                  <a:pt x="7335056" y="1782664"/>
                </a:cubicBezTo>
                <a:cubicBezTo>
                  <a:pt x="7364616" y="1782664"/>
                  <a:pt x="7386788" y="1793351"/>
                  <a:pt x="7401571" y="1814726"/>
                </a:cubicBezTo>
                <a:cubicBezTo>
                  <a:pt x="7411665" y="1829214"/>
                  <a:pt x="7416713" y="1858735"/>
                  <a:pt x="7416713" y="1903287"/>
                </a:cubicBezTo>
                <a:lnTo>
                  <a:pt x="7416713" y="2158673"/>
                </a:lnTo>
                <a:lnTo>
                  <a:pt x="7595740" y="2158673"/>
                </a:lnTo>
                <a:lnTo>
                  <a:pt x="7595740" y="1837079"/>
                </a:lnTo>
                <a:cubicBezTo>
                  <a:pt x="7595740" y="1770330"/>
                  <a:pt x="7576362" y="1720267"/>
                  <a:pt x="7537609" y="1686893"/>
                </a:cubicBezTo>
                <a:cubicBezTo>
                  <a:pt x="7503559" y="1657508"/>
                  <a:pt x="7459370" y="1642816"/>
                  <a:pt x="7405040" y="1642816"/>
                </a:cubicBezTo>
                <a:close/>
                <a:moveTo>
                  <a:pt x="9269967" y="1639551"/>
                </a:moveTo>
                <a:cubicBezTo>
                  <a:pt x="9201132" y="1639551"/>
                  <a:pt x="9142261" y="1663676"/>
                  <a:pt x="9093356" y="1711924"/>
                </a:cubicBezTo>
                <a:cubicBezTo>
                  <a:pt x="9040822" y="1763800"/>
                  <a:pt x="9014555" y="1831093"/>
                  <a:pt x="9014555" y="1913804"/>
                </a:cubicBezTo>
                <a:cubicBezTo>
                  <a:pt x="9014555" y="1951170"/>
                  <a:pt x="9020714" y="1985814"/>
                  <a:pt x="9033031" y="2017738"/>
                </a:cubicBezTo>
                <a:cubicBezTo>
                  <a:pt x="9051147" y="2064898"/>
                  <a:pt x="9081035" y="2102081"/>
                  <a:pt x="9122697" y="2129289"/>
                </a:cubicBezTo>
                <a:cubicBezTo>
                  <a:pt x="9163271" y="2155771"/>
                  <a:pt x="9209279" y="2169012"/>
                  <a:pt x="9260725" y="2169012"/>
                </a:cubicBezTo>
                <a:cubicBezTo>
                  <a:pt x="9301667" y="2169012"/>
                  <a:pt x="9337170" y="2160668"/>
                  <a:pt x="9367234" y="2143981"/>
                </a:cubicBezTo>
                <a:cubicBezTo>
                  <a:pt x="9381728" y="2136000"/>
                  <a:pt x="9399662" y="2122215"/>
                  <a:pt x="9421037" y="2102625"/>
                </a:cubicBezTo>
                <a:lnTo>
                  <a:pt x="9421037" y="2150358"/>
                </a:lnTo>
                <a:cubicBezTo>
                  <a:pt x="9421037" y="2184713"/>
                  <a:pt x="9414145" y="2211110"/>
                  <a:pt x="9400360" y="2229549"/>
                </a:cubicBezTo>
                <a:cubicBezTo>
                  <a:pt x="9378231" y="2258843"/>
                  <a:pt x="9346488" y="2273489"/>
                  <a:pt x="9305133" y="2273489"/>
                </a:cubicBezTo>
                <a:cubicBezTo>
                  <a:pt x="9280465" y="2273489"/>
                  <a:pt x="9260149" y="2267563"/>
                  <a:pt x="9244188" y="2255711"/>
                </a:cubicBezTo>
                <a:cubicBezTo>
                  <a:pt x="9234393" y="2248529"/>
                  <a:pt x="9226593" y="2236680"/>
                  <a:pt x="9220789" y="2220162"/>
                </a:cubicBezTo>
                <a:lnTo>
                  <a:pt x="9020541" y="2220162"/>
                </a:lnTo>
                <a:cubicBezTo>
                  <a:pt x="9022355" y="2231771"/>
                  <a:pt x="9023806" y="2239389"/>
                  <a:pt x="9024894" y="2243017"/>
                </a:cubicBezTo>
                <a:cubicBezTo>
                  <a:pt x="9034689" y="2277480"/>
                  <a:pt x="9057362" y="2310492"/>
                  <a:pt x="9092913" y="2342053"/>
                </a:cubicBezTo>
                <a:cubicBezTo>
                  <a:pt x="9146240" y="2389575"/>
                  <a:pt x="9217887" y="2413337"/>
                  <a:pt x="9307854" y="2413337"/>
                </a:cubicBezTo>
                <a:cubicBezTo>
                  <a:pt x="9393830" y="2413337"/>
                  <a:pt x="9462756" y="2391571"/>
                  <a:pt x="9514632" y="2348038"/>
                </a:cubicBezTo>
                <a:cubicBezTo>
                  <a:pt x="9555624" y="2313575"/>
                  <a:pt x="9581018" y="2274578"/>
                  <a:pt x="9590813" y="2231046"/>
                </a:cubicBezTo>
                <a:cubicBezTo>
                  <a:pt x="9596980" y="2203838"/>
                  <a:pt x="9600064" y="2168105"/>
                  <a:pt x="9600064" y="2123847"/>
                </a:cubicBezTo>
                <a:lnTo>
                  <a:pt x="9600064" y="1653699"/>
                </a:lnTo>
                <a:lnTo>
                  <a:pt x="9421037" y="1653699"/>
                </a:lnTo>
                <a:lnTo>
                  <a:pt x="9421037" y="1706482"/>
                </a:lnTo>
                <a:cubicBezTo>
                  <a:pt x="9402559" y="1685804"/>
                  <a:pt x="9384806" y="1670931"/>
                  <a:pt x="9367778" y="1661862"/>
                </a:cubicBezTo>
                <a:cubicBezTo>
                  <a:pt x="9339159" y="1646988"/>
                  <a:pt x="9306555" y="1639551"/>
                  <a:pt x="9269967" y="1639551"/>
                </a:cubicBezTo>
                <a:close/>
                <a:moveTo>
                  <a:pt x="4380438" y="1639551"/>
                </a:moveTo>
                <a:cubicBezTo>
                  <a:pt x="4291197" y="1639551"/>
                  <a:pt x="4222090" y="1664764"/>
                  <a:pt x="4173116" y="1715189"/>
                </a:cubicBezTo>
                <a:cubicBezTo>
                  <a:pt x="4124142" y="1765614"/>
                  <a:pt x="4099655" y="1831093"/>
                  <a:pt x="4099655" y="1911628"/>
                </a:cubicBezTo>
                <a:cubicBezTo>
                  <a:pt x="4099655" y="1979466"/>
                  <a:pt x="4119245" y="2036964"/>
                  <a:pt x="4158424" y="2084124"/>
                </a:cubicBezTo>
                <a:cubicBezTo>
                  <a:pt x="4210663" y="2147246"/>
                  <a:pt x="4288658" y="2178807"/>
                  <a:pt x="4392410" y="2178807"/>
                </a:cubicBezTo>
                <a:cubicBezTo>
                  <a:pt x="4474033" y="2178807"/>
                  <a:pt x="4539150" y="2156205"/>
                  <a:pt x="4587761" y="2111000"/>
                </a:cubicBezTo>
                <a:cubicBezTo>
                  <a:pt x="4614605" y="2086049"/>
                  <a:pt x="4634920" y="2050789"/>
                  <a:pt x="4648706" y="2005222"/>
                </a:cubicBezTo>
                <a:lnTo>
                  <a:pt x="4475665" y="2005222"/>
                </a:lnTo>
                <a:cubicBezTo>
                  <a:pt x="4455826" y="2037146"/>
                  <a:pt x="4427326" y="2053108"/>
                  <a:pt x="4390165" y="2053108"/>
                </a:cubicBezTo>
                <a:cubicBezTo>
                  <a:pt x="4317294" y="2053108"/>
                  <a:pt x="4280858" y="2015198"/>
                  <a:pt x="4280858" y="1939380"/>
                </a:cubicBezTo>
                <a:lnTo>
                  <a:pt x="4655780" y="1939380"/>
                </a:lnTo>
                <a:lnTo>
                  <a:pt x="4655780" y="1916483"/>
                </a:lnTo>
                <a:cubicBezTo>
                  <a:pt x="4655780" y="1856881"/>
                  <a:pt x="4642539" y="1804549"/>
                  <a:pt x="4616056" y="1759486"/>
                </a:cubicBezTo>
                <a:cubicBezTo>
                  <a:pt x="4568897" y="1679530"/>
                  <a:pt x="4490357" y="1639551"/>
                  <a:pt x="4380438" y="1639551"/>
                </a:cubicBezTo>
                <a:close/>
                <a:moveTo>
                  <a:pt x="5447518" y="1635742"/>
                </a:moveTo>
                <a:cubicBezTo>
                  <a:pt x="5366620" y="1635742"/>
                  <a:pt x="5306763" y="1656927"/>
                  <a:pt x="5267947" y="1699298"/>
                </a:cubicBezTo>
                <a:cubicBezTo>
                  <a:pt x="5237838" y="1732253"/>
                  <a:pt x="5222782" y="1770823"/>
                  <a:pt x="5222782" y="1815007"/>
                </a:cubicBezTo>
                <a:cubicBezTo>
                  <a:pt x="5222782" y="1837821"/>
                  <a:pt x="5226220" y="1857380"/>
                  <a:pt x="5233096" y="1873682"/>
                </a:cubicBezTo>
                <a:cubicBezTo>
                  <a:pt x="5245764" y="1903740"/>
                  <a:pt x="5270192" y="1925830"/>
                  <a:pt x="5306378" y="1939949"/>
                </a:cubicBezTo>
                <a:cubicBezTo>
                  <a:pt x="5316513" y="1943934"/>
                  <a:pt x="5338046" y="1949549"/>
                  <a:pt x="5370979" y="1956793"/>
                </a:cubicBezTo>
                <a:cubicBezTo>
                  <a:pt x="5400289" y="1963322"/>
                  <a:pt x="5419108" y="1968945"/>
                  <a:pt x="5427435" y="1973661"/>
                </a:cubicBezTo>
                <a:cubicBezTo>
                  <a:pt x="5440461" y="1980917"/>
                  <a:pt x="5446973" y="1991256"/>
                  <a:pt x="5446973" y="2004678"/>
                </a:cubicBezTo>
                <a:cubicBezTo>
                  <a:pt x="5446973" y="2030435"/>
                  <a:pt x="5428341" y="2043313"/>
                  <a:pt x="5391078" y="2043313"/>
                </a:cubicBezTo>
                <a:cubicBezTo>
                  <a:pt x="5347303" y="2043313"/>
                  <a:pt x="5299910" y="2026625"/>
                  <a:pt x="5248902" y="1993251"/>
                </a:cubicBezTo>
                <a:lnTo>
                  <a:pt x="5184147" y="2119494"/>
                </a:lnTo>
                <a:cubicBezTo>
                  <a:pt x="5249446" y="2158310"/>
                  <a:pt x="5316739" y="2177719"/>
                  <a:pt x="5386028" y="2177719"/>
                </a:cubicBezTo>
                <a:cubicBezTo>
                  <a:pt x="5464386" y="2177719"/>
                  <a:pt x="5525150" y="2158492"/>
                  <a:pt x="5568319" y="2120038"/>
                </a:cubicBezTo>
                <a:cubicBezTo>
                  <a:pt x="5606773" y="2085938"/>
                  <a:pt x="5625999" y="2042043"/>
                  <a:pt x="5625999" y="1988353"/>
                </a:cubicBezTo>
                <a:cubicBezTo>
                  <a:pt x="5625999" y="1945547"/>
                  <a:pt x="5612067" y="1910721"/>
                  <a:pt x="5584202" y="1883876"/>
                </a:cubicBezTo>
                <a:cubicBezTo>
                  <a:pt x="5562124" y="1862473"/>
                  <a:pt x="5527743" y="1846874"/>
                  <a:pt x="5481059" y="1837079"/>
                </a:cubicBezTo>
                <a:cubicBezTo>
                  <a:pt x="5449215" y="1830549"/>
                  <a:pt x="5430037" y="1825652"/>
                  <a:pt x="5423523" y="1822387"/>
                </a:cubicBezTo>
                <a:cubicBezTo>
                  <a:pt x="5409048" y="1815438"/>
                  <a:pt x="5401809" y="1806292"/>
                  <a:pt x="5401809" y="1794950"/>
                </a:cubicBezTo>
                <a:cubicBezTo>
                  <a:pt x="5401809" y="1770072"/>
                  <a:pt x="5419700" y="1757633"/>
                  <a:pt x="5455484" y="1757633"/>
                </a:cubicBezTo>
                <a:cubicBezTo>
                  <a:pt x="5485843" y="1757633"/>
                  <a:pt x="5517651" y="1766339"/>
                  <a:pt x="5550906" y="1783752"/>
                </a:cubicBezTo>
                <a:lnTo>
                  <a:pt x="5611307" y="1668392"/>
                </a:lnTo>
                <a:cubicBezTo>
                  <a:pt x="5558343" y="1646625"/>
                  <a:pt x="5503747" y="1635742"/>
                  <a:pt x="5447518" y="1635742"/>
                </a:cubicBezTo>
                <a:close/>
                <a:moveTo>
                  <a:pt x="6009478" y="1635198"/>
                </a:moveTo>
                <a:cubicBezTo>
                  <a:pt x="5905727" y="1635198"/>
                  <a:pt x="5825736" y="1665852"/>
                  <a:pt x="5769507" y="1727160"/>
                </a:cubicBezTo>
                <a:cubicBezTo>
                  <a:pt x="5723073" y="1777948"/>
                  <a:pt x="5699855" y="1836172"/>
                  <a:pt x="5699855" y="1901833"/>
                </a:cubicBezTo>
                <a:cubicBezTo>
                  <a:pt x="5699855" y="1974750"/>
                  <a:pt x="5722892" y="2036239"/>
                  <a:pt x="5768963" y="2086301"/>
                </a:cubicBezTo>
                <a:cubicBezTo>
                  <a:pt x="5824830" y="2147246"/>
                  <a:pt x="5903188" y="2177719"/>
                  <a:pt x="6004037" y="2177719"/>
                </a:cubicBezTo>
                <a:cubicBezTo>
                  <a:pt x="6104524" y="2177719"/>
                  <a:pt x="6182701" y="2147246"/>
                  <a:pt x="6238567" y="2086301"/>
                </a:cubicBezTo>
                <a:cubicBezTo>
                  <a:pt x="6284639" y="2036239"/>
                  <a:pt x="6307674" y="1976201"/>
                  <a:pt x="6307674" y="1906186"/>
                </a:cubicBezTo>
                <a:cubicBezTo>
                  <a:pt x="6307674" y="1836898"/>
                  <a:pt x="6284457" y="1777222"/>
                  <a:pt x="6238023" y="1727160"/>
                </a:cubicBezTo>
                <a:cubicBezTo>
                  <a:pt x="6181068" y="1665852"/>
                  <a:pt x="6104887" y="1635198"/>
                  <a:pt x="6009478" y="1635198"/>
                </a:cubicBezTo>
                <a:close/>
                <a:moveTo>
                  <a:pt x="3277794" y="1415905"/>
                </a:moveTo>
                <a:lnTo>
                  <a:pt x="3590138" y="2158673"/>
                </a:lnTo>
                <a:lnTo>
                  <a:pt x="3740324" y="2158673"/>
                </a:lnTo>
                <a:lnTo>
                  <a:pt x="4057021" y="1415905"/>
                </a:lnTo>
                <a:lnTo>
                  <a:pt x="3847522" y="1415905"/>
                </a:lnTo>
                <a:lnTo>
                  <a:pt x="3666863" y="1867551"/>
                </a:lnTo>
                <a:lnTo>
                  <a:pt x="3487837" y="1415905"/>
                </a:lnTo>
                <a:close/>
                <a:moveTo>
                  <a:pt x="6129736" y="1382167"/>
                </a:moveTo>
                <a:cubicBezTo>
                  <a:pt x="6102892" y="1382167"/>
                  <a:pt x="6080128" y="1391508"/>
                  <a:pt x="6061445" y="1410191"/>
                </a:cubicBezTo>
                <a:cubicBezTo>
                  <a:pt x="6042763" y="1428874"/>
                  <a:pt x="6033422" y="1451637"/>
                  <a:pt x="6033422" y="1478482"/>
                </a:cubicBezTo>
                <a:cubicBezTo>
                  <a:pt x="6033422" y="1505327"/>
                  <a:pt x="6042763" y="1528181"/>
                  <a:pt x="6061445" y="1547045"/>
                </a:cubicBezTo>
                <a:cubicBezTo>
                  <a:pt x="6080128" y="1565909"/>
                  <a:pt x="6102892" y="1575341"/>
                  <a:pt x="6129736" y="1575341"/>
                </a:cubicBezTo>
                <a:cubicBezTo>
                  <a:pt x="6156581" y="1575341"/>
                  <a:pt x="6179436" y="1565909"/>
                  <a:pt x="6198299" y="1547045"/>
                </a:cubicBezTo>
                <a:cubicBezTo>
                  <a:pt x="6217163" y="1528181"/>
                  <a:pt x="6226595" y="1505327"/>
                  <a:pt x="6226595" y="1478482"/>
                </a:cubicBezTo>
                <a:cubicBezTo>
                  <a:pt x="6226595" y="1451637"/>
                  <a:pt x="6217163" y="1428874"/>
                  <a:pt x="6198299" y="1410191"/>
                </a:cubicBezTo>
                <a:cubicBezTo>
                  <a:pt x="6179436" y="1391508"/>
                  <a:pt x="6156581" y="1382167"/>
                  <a:pt x="6129736" y="1382167"/>
                </a:cubicBezTo>
                <a:close/>
                <a:moveTo>
                  <a:pt x="5877249" y="1382167"/>
                </a:moveTo>
                <a:cubicBezTo>
                  <a:pt x="5850404" y="1382167"/>
                  <a:pt x="5827641" y="1391508"/>
                  <a:pt x="5808958" y="1410191"/>
                </a:cubicBezTo>
                <a:cubicBezTo>
                  <a:pt x="5790276" y="1428874"/>
                  <a:pt x="5780934" y="1451637"/>
                  <a:pt x="5780934" y="1478482"/>
                </a:cubicBezTo>
                <a:cubicBezTo>
                  <a:pt x="5780934" y="1505327"/>
                  <a:pt x="5790276" y="1528181"/>
                  <a:pt x="5808958" y="1547045"/>
                </a:cubicBezTo>
                <a:cubicBezTo>
                  <a:pt x="5827641" y="1565909"/>
                  <a:pt x="5850404" y="1575341"/>
                  <a:pt x="5877249" y="1575341"/>
                </a:cubicBezTo>
                <a:cubicBezTo>
                  <a:pt x="5904094" y="1575341"/>
                  <a:pt x="5926949" y="1565909"/>
                  <a:pt x="5945813" y="1547045"/>
                </a:cubicBezTo>
                <a:cubicBezTo>
                  <a:pt x="5964676" y="1528181"/>
                  <a:pt x="5974109" y="1505327"/>
                  <a:pt x="5974109" y="1478482"/>
                </a:cubicBezTo>
                <a:cubicBezTo>
                  <a:pt x="5974109" y="1451637"/>
                  <a:pt x="5964676" y="1428874"/>
                  <a:pt x="5945813" y="1410191"/>
                </a:cubicBezTo>
                <a:cubicBezTo>
                  <a:pt x="5926949" y="1391508"/>
                  <a:pt x="5904094" y="1382167"/>
                  <a:pt x="5877249" y="1382167"/>
                </a:cubicBezTo>
                <a:close/>
                <a:moveTo>
                  <a:pt x="6405790" y="1341356"/>
                </a:moveTo>
                <a:lnTo>
                  <a:pt x="6405790" y="2158673"/>
                </a:lnTo>
                <a:lnTo>
                  <a:pt x="6584815" y="2158673"/>
                </a:lnTo>
                <a:lnTo>
                  <a:pt x="6584815" y="1888229"/>
                </a:lnTo>
                <a:cubicBezTo>
                  <a:pt x="6584815" y="1852859"/>
                  <a:pt x="6593108" y="1826692"/>
                  <a:pt x="6609693" y="1809727"/>
                </a:cubicBezTo>
                <a:cubicBezTo>
                  <a:pt x="6627718" y="1791322"/>
                  <a:pt x="6650431" y="1782119"/>
                  <a:pt x="6677831" y="1782119"/>
                </a:cubicBezTo>
                <a:cubicBezTo>
                  <a:pt x="6707392" y="1782119"/>
                  <a:pt x="6729563" y="1792807"/>
                  <a:pt x="6744346" y="1814182"/>
                </a:cubicBezTo>
                <a:cubicBezTo>
                  <a:pt x="6754440" y="1828670"/>
                  <a:pt x="6759488" y="1858372"/>
                  <a:pt x="6759488" y="1903287"/>
                </a:cubicBezTo>
                <a:lnTo>
                  <a:pt x="6759488" y="2158673"/>
                </a:lnTo>
                <a:lnTo>
                  <a:pt x="6938515" y="2158673"/>
                </a:lnTo>
                <a:lnTo>
                  <a:pt x="6938515" y="1837079"/>
                </a:lnTo>
                <a:cubicBezTo>
                  <a:pt x="6938515" y="1770330"/>
                  <a:pt x="6919137" y="1720267"/>
                  <a:pt x="6880384" y="1686893"/>
                </a:cubicBezTo>
                <a:cubicBezTo>
                  <a:pt x="6845609" y="1657146"/>
                  <a:pt x="6801420" y="1642272"/>
                  <a:pt x="6747815" y="1642272"/>
                </a:cubicBezTo>
                <a:cubicBezTo>
                  <a:pt x="6705796" y="1642272"/>
                  <a:pt x="6670480" y="1650434"/>
                  <a:pt x="6641866" y="1666759"/>
                </a:cubicBezTo>
                <a:cubicBezTo>
                  <a:pt x="6624476" y="1676554"/>
                  <a:pt x="6605459" y="1693423"/>
                  <a:pt x="6584815" y="1717365"/>
                </a:cubicBezTo>
                <a:lnTo>
                  <a:pt x="6584815" y="1341356"/>
                </a:lnTo>
                <a:close/>
                <a:moveTo>
                  <a:pt x="0" y="0"/>
                </a:moveTo>
                <a:lnTo>
                  <a:pt x="13233867" y="0"/>
                </a:lnTo>
                <a:lnTo>
                  <a:pt x="13233867" y="3805417"/>
                </a:lnTo>
                <a:lnTo>
                  <a:pt x="0" y="3805417"/>
                </a:lnTo>
                <a:close/>
              </a:path>
            </a:pathLst>
          </a:custGeom>
          <a:gradFill>
            <a:gsLst>
              <a:gs pos="0">
                <a:schemeClr val="accent1">
                  <a:lumMod val="5000"/>
                  <a:lumOff val="95000"/>
                  <a:alpha val="0"/>
                </a:schemeClr>
              </a:gs>
              <a:gs pos="100000">
                <a:schemeClr val="tx1"/>
              </a:gs>
            </a:gsLst>
            <a:lin ang="16200000" scaled="0"/>
          </a:gra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de-DE" sz="8800" dirty="0">
              <a:latin typeface="Aharoni" panose="02010803020104030203" pitchFamily="2" charset="-79"/>
              <a:cs typeface="Aharoni" panose="02010803020104030203" pitchFamily="2" charset="-79"/>
            </a:endParaRPr>
          </a:p>
        </p:txBody>
      </p:sp>
      <p:sp>
        <p:nvSpPr>
          <p:cNvPr id="11" name="Textfeld 10">
            <a:extLst>
              <a:ext uri="{FF2B5EF4-FFF2-40B4-BE49-F238E27FC236}">
                <a16:creationId xmlns:a16="http://schemas.microsoft.com/office/drawing/2014/main" id="{57C6DC65-0BCD-47B2-A620-C2B219E5BCB5}"/>
              </a:ext>
            </a:extLst>
          </p:cNvPr>
          <p:cNvSpPr txBox="1"/>
          <p:nvPr/>
        </p:nvSpPr>
        <p:spPr>
          <a:xfrm flipH="1">
            <a:off x="2510009" y="-45323"/>
            <a:ext cx="8347483" cy="1200329"/>
          </a:xfrm>
          <a:prstGeom prst="rect">
            <a:avLst/>
          </a:prstGeom>
          <a:noFill/>
        </p:spPr>
        <p:txBody>
          <a:bodyPr wrap="square" rtlCol="0">
            <a:spAutoFit/>
          </a:bodyPr>
          <a:lstStyle/>
          <a:p>
            <a:pPr algn="ctr"/>
            <a:r>
              <a:rPr lang="de-DE" sz="7200" dirty="0">
                <a:latin typeface="Bahnschrift SemiBold SemiConden" panose="020B0502040204020203" pitchFamily="34" charset="0"/>
                <a:cs typeface="Aharoni" panose="02010803020104030203" pitchFamily="2" charset="-79"/>
              </a:rPr>
              <a:t>Im Dienst der</a:t>
            </a:r>
          </a:p>
        </p:txBody>
      </p:sp>
      <p:sp>
        <p:nvSpPr>
          <p:cNvPr id="13" name="Textfeld 12">
            <a:extLst>
              <a:ext uri="{FF2B5EF4-FFF2-40B4-BE49-F238E27FC236}">
                <a16:creationId xmlns:a16="http://schemas.microsoft.com/office/drawing/2014/main" id="{D1FD4B82-6FB0-451C-BCA8-D738ACD2D3A2}"/>
              </a:ext>
            </a:extLst>
          </p:cNvPr>
          <p:cNvSpPr txBox="1"/>
          <p:nvPr/>
        </p:nvSpPr>
        <p:spPr>
          <a:xfrm>
            <a:off x="2510009" y="6300208"/>
            <a:ext cx="7171981" cy="646331"/>
          </a:xfrm>
          <a:prstGeom prst="rect">
            <a:avLst/>
          </a:prstGeom>
          <a:noFill/>
        </p:spPr>
        <p:txBody>
          <a:bodyPr wrap="square" rtlCol="0">
            <a:spAutoFit/>
          </a:bodyPr>
          <a:lstStyle/>
          <a:p>
            <a:pPr algn="ctr"/>
            <a:r>
              <a:rPr lang="de-DE" sz="3600" b="1" dirty="0">
                <a:solidFill>
                  <a:schemeClr val="bg1"/>
                </a:solidFill>
                <a:latin typeface="Papyrus" panose="03070502060502030205" pitchFamily="66" charset="0"/>
              </a:rPr>
              <a:t>2. Korintherbrief, Kap. 5,14-21</a:t>
            </a:r>
          </a:p>
        </p:txBody>
      </p:sp>
    </p:spTree>
    <p:extLst>
      <p:ext uri="{BB962C8B-B14F-4D97-AF65-F5344CB8AC3E}">
        <p14:creationId xmlns:p14="http://schemas.microsoft.com/office/powerpoint/2010/main" val="1219969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71FBABCB-D791-4CC6-B93F-C31AAE2A4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11017"/>
            <a:ext cx="12734970" cy="7458918"/>
          </a:xfrm>
          <a:prstGeom prst="rect">
            <a:avLst/>
          </a:prstGeom>
        </p:spPr>
      </p:pic>
      <p:sp>
        <p:nvSpPr>
          <p:cNvPr id="13" name="Textfeld 12">
            <a:extLst>
              <a:ext uri="{FF2B5EF4-FFF2-40B4-BE49-F238E27FC236}">
                <a16:creationId xmlns:a16="http://schemas.microsoft.com/office/drawing/2014/main" id="{D1FD4B82-6FB0-451C-BCA8-D738ACD2D3A2}"/>
              </a:ext>
            </a:extLst>
          </p:cNvPr>
          <p:cNvSpPr txBox="1"/>
          <p:nvPr/>
        </p:nvSpPr>
        <p:spPr>
          <a:xfrm>
            <a:off x="-132203" y="-11017"/>
            <a:ext cx="12814059" cy="7039117"/>
          </a:xfrm>
          <a:prstGeom prst="rect">
            <a:avLst/>
          </a:prstGeom>
          <a:solidFill>
            <a:schemeClr val="bg1">
              <a:alpha val="73000"/>
            </a:schemeClr>
          </a:solidFill>
        </p:spPr>
        <p:txBody>
          <a:bodyPr wrap="square" lIns="468000" tIns="468000" rIns="720000" bIns="468000" rtlCol="0">
            <a:spAutoFit/>
          </a:bodyPr>
          <a:lstStyle/>
          <a:p>
            <a:r>
              <a:rPr lang="de-DE" sz="3600" dirty="0">
                <a:latin typeface="EB Garamond" panose="00000500000000000000" pitchFamily="2" charset="0"/>
                <a:ea typeface="EB Garamond" panose="00000500000000000000" pitchFamily="2" charset="0"/>
                <a:cs typeface="Arial" panose="020B0604020202020204" pitchFamily="34" charset="0"/>
              </a:rPr>
              <a:t>Das alles ist aber das Werk Gottes, der uns durch Christus mit sich versöhnt hat und uns den Dienst der Versöhnung übertragen hat. Denn Gott war in Christus und hat die Welt mit sich versöhnt, indem er ihnen ihre Übertretungen nicht anrechnete und in uns das Wort von der Versöhnung niedergelegt hat. Für Christus also reden wir als seine Gesandten, da ja Gott durch uns ermahnt;       wir bitten für Christus: „Lasst euch mit Gott versöhnen! Er hat den, der Sünde nicht kannte, für uns zur Sünde gemacht, damit wir in ihm Gottes Gerechtigkeit würden.“</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p:txBody>
      </p:sp>
      <p:sp>
        <p:nvSpPr>
          <p:cNvPr id="4" name="Textfeld 3">
            <a:extLst>
              <a:ext uri="{FF2B5EF4-FFF2-40B4-BE49-F238E27FC236}">
                <a16:creationId xmlns:a16="http://schemas.microsoft.com/office/drawing/2014/main" id="{06457BF9-B708-4FAA-B58B-3D339CF44C29}"/>
              </a:ext>
            </a:extLst>
          </p:cNvPr>
          <p:cNvSpPr txBox="1"/>
          <p:nvPr/>
        </p:nvSpPr>
        <p:spPr>
          <a:xfrm>
            <a:off x="7027214" y="6334780"/>
            <a:ext cx="5331249" cy="523220"/>
          </a:xfrm>
          <a:prstGeom prst="rect">
            <a:avLst/>
          </a:prstGeom>
          <a:noFill/>
        </p:spPr>
        <p:txBody>
          <a:bodyPr wrap="square" rtlCol="0">
            <a:spAutoFit/>
          </a:bodyPr>
          <a:lstStyle/>
          <a:p>
            <a:r>
              <a:rPr lang="de-DE" sz="2800" b="1" dirty="0">
                <a:latin typeface="Papyrus" panose="03070502060502030205" pitchFamily="66" charset="0"/>
              </a:rPr>
              <a:t>2. Korintherbrief, Kap. 5, 18-20</a:t>
            </a:r>
            <a:endParaRPr lang="de-DE" b="1" dirty="0">
              <a:latin typeface="Papyrus" panose="03070502060502030205" pitchFamily="66" charset="0"/>
            </a:endParaRPr>
          </a:p>
        </p:txBody>
      </p:sp>
      <p:sp>
        <p:nvSpPr>
          <p:cNvPr id="3" name="Ellipse 2">
            <a:extLst>
              <a:ext uri="{FF2B5EF4-FFF2-40B4-BE49-F238E27FC236}">
                <a16:creationId xmlns:a16="http://schemas.microsoft.com/office/drawing/2014/main" id="{7744817C-431D-4BC1-9F19-ABC169FEDC5C}"/>
              </a:ext>
            </a:extLst>
          </p:cNvPr>
          <p:cNvSpPr/>
          <p:nvPr/>
        </p:nvSpPr>
        <p:spPr>
          <a:xfrm>
            <a:off x="3053917" y="1526959"/>
            <a:ext cx="443884" cy="621437"/>
          </a:xfrm>
          <a:prstGeom prst="ellipse">
            <a:avLst/>
          </a:prstGeom>
          <a:solidFill>
            <a:schemeClr val="accent1">
              <a:alpha val="0"/>
            </a:schemeClr>
          </a:solid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Sprechblase: oval 1">
            <a:extLst>
              <a:ext uri="{FF2B5EF4-FFF2-40B4-BE49-F238E27FC236}">
                <a16:creationId xmlns:a16="http://schemas.microsoft.com/office/drawing/2014/main" id="{0B69F453-1834-40D0-BC52-998F452A7503}"/>
              </a:ext>
            </a:extLst>
          </p:cNvPr>
          <p:cNvSpPr/>
          <p:nvPr/>
        </p:nvSpPr>
        <p:spPr>
          <a:xfrm>
            <a:off x="3710153" y="2148396"/>
            <a:ext cx="6337738" cy="3033204"/>
          </a:xfrm>
          <a:prstGeom prst="wedgeEllipseCallout">
            <a:avLst>
              <a:gd name="adj1" fmla="val -51670"/>
              <a:gd name="adj2" fmla="val -51772"/>
            </a:avLst>
          </a:prstGeom>
          <a:solidFill>
            <a:srgbClr val="B664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dirty="0">
                <a:latin typeface="EB Garamond" panose="00000500000000000000" pitchFamily="2" charset="0"/>
                <a:ea typeface="EB Garamond" panose="00000500000000000000" pitchFamily="2" charset="0"/>
              </a:rPr>
              <a:t>Johannes 8,28-30</a:t>
            </a:r>
          </a:p>
          <a:p>
            <a:pPr algn="ctr"/>
            <a:r>
              <a:rPr lang="de-DE" sz="3600" dirty="0">
                <a:latin typeface="EB Garamond" panose="00000500000000000000" pitchFamily="2" charset="0"/>
                <a:ea typeface="EB Garamond" panose="00000500000000000000" pitchFamily="2" charset="0"/>
              </a:rPr>
              <a:t>Johannes 16,31-33</a:t>
            </a:r>
          </a:p>
          <a:p>
            <a:pPr algn="ctr"/>
            <a:r>
              <a:rPr lang="de-DE" sz="3600" dirty="0">
                <a:latin typeface="EB Garamond" panose="00000500000000000000" pitchFamily="2" charset="0"/>
                <a:ea typeface="EB Garamond" panose="00000500000000000000" pitchFamily="2" charset="0"/>
              </a:rPr>
              <a:t>Psalm 22,24-25</a:t>
            </a:r>
          </a:p>
          <a:p>
            <a:pPr algn="ctr"/>
            <a:endParaRPr lang="de-DE" dirty="0"/>
          </a:p>
        </p:txBody>
      </p:sp>
    </p:spTree>
    <p:extLst>
      <p:ext uri="{BB962C8B-B14F-4D97-AF65-F5344CB8AC3E}">
        <p14:creationId xmlns:p14="http://schemas.microsoft.com/office/powerpoint/2010/main" val="684511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righ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1" presetClass="entr" presetSubtype="0" fill="hold" nodeType="afterEffect">
                                  <p:stCondLst>
                                    <p:cond delay="0"/>
                                  </p:stCondLst>
                                  <p:childTnLst>
                                    <p:set>
                                      <p:cBhvr>
                                        <p:cTn id="17"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71FBABCB-D791-4CC6-B93F-C31AAE2A4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11017"/>
            <a:ext cx="12734970" cy="7458918"/>
          </a:xfrm>
          <a:prstGeom prst="rect">
            <a:avLst/>
          </a:prstGeom>
        </p:spPr>
      </p:pic>
      <p:sp>
        <p:nvSpPr>
          <p:cNvPr id="13" name="Textfeld 12">
            <a:extLst>
              <a:ext uri="{FF2B5EF4-FFF2-40B4-BE49-F238E27FC236}">
                <a16:creationId xmlns:a16="http://schemas.microsoft.com/office/drawing/2014/main" id="{D1FD4B82-6FB0-451C-BCA8-D738ACD2D3A2}"/>
              </a:ext>
            </a:extLst>
          </p:cNvPr>
          <p:cNvSpPr txBox="1"/>
          <p:nvPr/>
        </p:nvSpPr>
        <p:spPr>
          <a:xfrm>
            <a:off x="-132203" y="-11017"/>
            <a:ext cx="12814059" cy="7039117"/>
          </a:xfrm>
          <a:prstGeom prst="rect">
            <a:avLst/>
          </a:prstGeom>
          <a:solidFill>
            <a:schemeClr val="bg1">
              <a:alpha val="73000"/>
            </a:schemeClr>
          </a:solidFill>
        </p:spPr>
        <p:txBody>
          <a:bodyPr wrap="square" lIns="468000" tIns="468000" rIns="720000" bIns="468000" rtlCol="0">
            <a:spAutoFit/>
          </a:bodyPr>
          <a:lstStyle/>
          <a:p>
            <a:r>
              <a:rPr lang="de-DE" sz="3600" dirty="0">
                <a:latin typeface="EB Garamond" panose="00000500000000000000" pitchFamily="2" charset="0"/>
                <a:ea typeface="EB Garamond" panose="00000500000000000000" pitchFamily="2" charset="0"/>
                <a:cs typeface="Arial" panose="020B0604020202020204" pitchFamily="34" charset="0"/>
              </a:rPr>
              <a:t>Das alles ist aber das Werk Gottes, der uns durch Christus mit sich versöhnt hat und uns den Dienst der Versöhnung übertragen hat. Denn Gott war in Christus und hat die Welt mit sich versöhnt, indem er ihnen ihre Übertretungen nicht anrechnete und in uns das Wort von der Versöhnung niedergelegt hat. Für Christus also reden wir als seine Gesandten, da ja Gott durch uns ermahnt;       wir bitten für Christus: „Lasst euch mit Gott versöhnen! Er hat den, der Sünde nicht kannte, für uns zur Sünde gemacht, damit wir in ihm Gottes Gerechtigkeit würden.“</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p:txBody>
      </p:sp>
      <p:sp>
        <p:nvSpPr>
          <p:cNvPr id="4" name="Textfeld 3">
            <a:extLst>
              <a:ext uri="{FF2B5EF4-FFF2-40B4-BE49-F238E27FC236}">
                <a16:creationId xmlns:a16="http://schemas.microsoft.com/office/drawing/2014/main" id="{06457BF9-B708-4FAA-B58B-3D339CF44C29}"/>
              </a:ext>
            </a:extLst>
          </p:cNvPr>
          <p:cNvSpPr txBox="1"/>
          <p:nvPr/>
        </p:nvSpPr>
        <p:spPr>
          <a:xfrm>
            <a:off x="7027214" y="6334780"/>
            <a:ext cx="5331249" cy="523220"/>
          </a:xfrm>
          <a:prstGeom prst="rect">
            <a:avLst/>
          </a:prstGeom>
          <a:noFill/>
        </p:spPr>
        <p:txBody>
          <a:bodyPr wrap="square" rtlCol="0">
            <a:spAutoFit/>
          </a:bodyPr>
          <a:lstStyle/>
          <a:p>
            <a:r>
              <a:rPr lang="de-DE" sz="2800" b="1" dirty="0">
                <a:latin typeface="Papyrus" panose="03070502060502030205" pitchFamily="66" charset="0"/>
              </a:rPr>
              <a:t>2. Korintherbrief, Kap. 5, 18-20</a:t>
            </a:r>
            <a:endParaRPr lang="de-DE" b="1" dirty="0">
              <a:latin typeface="Papyrus" panose="03070502060502030205" pitchFamily="66" charset="0"/>
            </a:endParaRPr>
          </a:p>
        </p:txBody>
      </p:sp>
      <p:sp>
        <p:nvSpPr>
          <p:cNvPr id="3" name="Ellipse 2">
            <a:extLst>
              <a:ext uri="{FF2B5EF4-FFF2-40B4-BE49-F238E27FC236}">
                <a16:creationId xmlns:a16="http://schemas.microsoft.com/office/drawing/2014/main" id="{7744817C-431D-4BC1-9F19-ABC169FEDC5C}"/>
              </a:ext>
            </a:extLst>
          </p:cNvPr>
          <p:cNvSpPr/>
          <p:nvPr/>
        </p:nvSpPr>
        <p:spPr>
          <a:xfrm>
            <a:off x="3053917" y="1526959"/>
            <a:ext cx="443884" cy="621437"/>
          </a:xfrm>
          <a:prstGeom prst="ellipse">
            <a:avLst/>
          </a:prstGeom>
          <a:solidFill>
            <a:schemeClr val="accent1">
              <a:alpha val="0"/>
            </a:schemeClr>
          </a:solid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Ellipse 7">
            <a:extLst>
              <a:ext uri="{FF2B5EF4-FFF2-40B4-BE49-F238E27FC236}">
                <a16:creationId xmlns:a16="http://schemas.microsoft.com/office/drawing/2014/main" id="{DF3ACAFA-7B3B-4DE0-B98A-73050BD6920E}"/>
              </a:ext>
            </a:extLst>
          </p:cNvPr>
          <p:cNvSpPr/>
          <p:nvPr/>
        </p:nvSpPr>
        <p:spPr>
          <a:xfrm>
            <a:off x="10326208" y="2089826"/>
            <a:ext cx="443884" cy="621437"/>
          </a:xfrm>
          <a:prstGeom prst="ellipse">
            <a:avLst/>
          </a:prstGeom>
          <a:solidFill>
            <a:schemeClr val="accent1">
              <a:alpha val="0"/>
            </a:schemeClr>
          </a:solid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Ellipse 8">
            <a:extLst>
              <a:ext uri="{FF2B5EF4-FFF2-40B4-BE49-F238E27FC236}">
                <a16:creationId xmlns:a16="http://schemas.microsoft.com/office/drawing/2014/main" id="{8F1F88A2-AF7E-473F-AEEF-01E8D6225E18}"/>
              </a:ext>
            </a:extLst>
          </p:cNvPr>
          <p:cNvSpPr/>
          <p:nvPr/>
        </p:nvSpPr>
        <p:spPr>
          <a:xfrm>
            <a:off x="943990" y="4843384"/>
            <a:ext cx="443884" cy="621437"/>
          </a:xfrm>
          <a:prstGeom prst="ellipse">
            <a:avLst/>
          </a:prstGeom>
          <a:solidFill>
            <a:schemeClr val="accent1">
              <a:alpha val="0"/>
            </a:schemeClr>
          </a:solid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73251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righ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right)">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Grafik 13">
            <a:extLst>
              <a:ext uri="{FF2B5EF4-FFF2-40B4-BE49-F238E27FC236}">
                <a16:creationId xmlns:a16="http://schemas.microsoft.com/office/drawing/2014/main" id="{EF3F9290-AFF3-492E-A400-262A0A76E1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0"/>
            <a:ext cx="12734970" cy="7458918"/>
          </a:xfrm>
          <a:prstGeom prst="rect">
            <a:avLst/>
          </a:prstGeom>
        </p:spPr>
      </p:pic>
      <p:sp>
        <p:nvSpPr>
          <p:cNvPr id="12" name="Textfeld 11">
            <a:extLst>
              <a:ext uri="{FF2B5EF4-FFF2-40B4-BE49-F238E27FC236}">
                <a16:creationId xmlns:a16="http://schemas.microsoft.com/office/drawing/2014/main" id="{18E92125-F1C2-43CB-81C0-1B09C55758F3}"/>
              </a:ext>
            </a:extLst>
          </p:cNvPr>
          <p:cNvSpPr txBox="1"/>
          <p:nvPr/>
        </p:nvSpPr>
        <p:spPr>
          <a:xfrm>
            <a:off x="-132202" y="-297255"/>
            <a:ext cx="13795650" cy="3805417"/>
          </a:xfrm>
          <a:custGeom>
            <a:avLst/>
            <a:gdLst/>
            <a:ahLst/>
            <a:cxnLst/>
            <a:rect l="l" t="t" r="r" b="b"/>
            <a:pathLst>
              <a:path w="13233867" h="3805417">
                <a:moveTo>
                  <a:pt x="6004037" y="1788649"/>
                </a:moveTo>
                <a:cubicBezTo>
                  <a:pt x="6036533" y="1788649"/>
                  <a:pt x="6064247" y="1800038"/>
                  <a:pt x="6087177" y="1822816"/>
                </a:cubicBezTo>
                <a:cubicBezTo>
                  <a:pt x="6110108" y="1845594"/>
                  <a:pt x="6121574" y="1873384"/>
                  <a:pt x="6121574" y="1906186"/>
                </a:cubicBezTo>
                <a:cubicBezTo>
                  <a:pt x="6121574" y="1939351"/>
                  <a:pt x="6110199" y="1967323"/>
                  <a:pt x="6087449" y="1990101"/>
                </a:cubicBezTo>
                <a:cubicBezTo>
                  <a:pt x="6064700" y="2012879"/>
                  <a:pt x="6036895" y="2024267"/>
                  <a:pt x="6004037" y="2024267"/>
                </a:cubicBezTo>
                <a:cubicBezTo>
                  <a:pt x="5967205" y="2024267"/>
                  <a:pt x="5937233" y="2010417"/>
                  <a:pt x="5914124" y="1982716"/>
                </a:cubicBezTo>
                <a:cubicBezTo>
                  <a:pt x="5895345" y="1960485"/>
                  <a:pt x="5885956" y="1934975"/>
                  <a:pt x="5885956" y="1906186"/>
                </a:cubicBezTo>
                <a:cubicBezTo>
                  <a:pt x="5885956" y="1877760"/>
                  <a:pt x="5895345" y="1852431"/>
                  <a:pt x="5914124" y="1830200"/>
                </a:cubicBezTo>
                <a:cubicBezTo>
                  <a:pt x="5937233" y="1802500"/>
                  <a:pt x="5967205" y="1788649"/>
                  <a:pt x="6004037" y="1788649"/>
                </a:cubicBezTo>
                <a:close/>
                <a:moveTo>
                  <a:pt x="9315472" y="1786473"/>
                </a:moveTo>
                <a:cubicBezTo>
                  <a:pt x="9347605" y="1786473"/>
                  <a:pt x="9374684" y="1798081"/>
                  <a:pt x="9396708" y="1821298"/>
                </a:cubicBezTo>
                <a:cubicBezTo>
                  <a:pt x="9418732" y="1844516"/>
                  <a:pt x="9429744" y="1872267"/>
                  <a:pt x="9429744" y="1904554"/>
                </a:cubicBezTo>
                <a:cubicBezTo>
                  <a:pt x="9429744" y="1936840"/>
                  <a:pt x="9418642" y="1964501"/>
                  <a:pt x="9396436" y="1987537"/>
                </a:cubicBezTo>
                <a:cubicBezTo>
                  <a:pt x="9374230" y="2010573"/>
                  <a:pt x="9347242" y="2022091"/>
                  <a:pt x="9315472" y="2022091"/>
                </a:cubicBezTo>
                <a:cubicBezTo>
                  <a:pt x="9283339" y="2022091"/>
                  <a:pt x="9256169" y="2010573"/>
                  <a:pt x="9233964" y="1987537"/>
                </a:cubicBezTo>
                <a:cubicBezTo>
                  <a:pt x="9211758" y="1964501"/>
                  <a:pt x="9200655" y="1936840"/>
                  <a:pt x="9200655" y="1904554"/>
                </a:cubicBezTo>
                <a:cubicBezTo>
                  <a:pt x="9200655" y="1875532"/>
                  <a:pt x="9209682" y="1849957"/>
                  <a:pt x="9227736" y="1827828"/>
                </a:cubicBezTo>
                <a:cubicBezTo>
                  <a:pt x="9250482" y="1800258"/>
                  <a:pt x="9279728" y="1786473"/>
                  <a:pt x="9315472" y="1786473"/>
                </a:cubicBezTo>
                <a:close/>
                <a:moveTo>
                  <a:pt x="4387512" y="1752191"/>
                </a:moveTo>
                <a:cubicBezTo>
                  <a:pt x="4442358" y="1752191"/>
                  <a:pt x="4476096" y="1780668"/>
                  <a:pt x="4488725" y="1837623"/>
                </a:cubicBezTo>
                <a:lnTo>
                  <a:pt x="4285756" y="1837623"/>
                </a:lnTo>
                <a:cubicBezTo>
                  <a:pt x="4289724" y="1813216"/>
                  <a:pt x="4299104" y="1793799"/>
                  <a:pt x="4313899" y="1779373"/>
                </a:cubicBezTo>
                <a:cubicBezTo>
                  <a:pt x="4332666" y="1761252"/>
                  <a:pt x="4357204" y="1752191"/>
                  <a:pt x="4387512" y="1752191"/>
                </a:cubicBezTo>
                <a:close/>
                <a:moveTo>
                  <a:pt x="7720239" y="1653699"/>
                </a:moveTo>
                <a:lnTo>
                  <a:pt x="7720239" y="1974205"/>
                </a:lnTo>
                <a:cubicBezTo>
                  <a:pt x="7720239" y="2027532"/>
                  <a:pt x="7734750" y="2070520"/>
                  <a:pt x="7763771" y="2103170"/>
                </a:cubicBezTo>
                <a:cubicBezTo>
                  <a:pt x="7809480" y="2154683"/>
                  <a:pt x="7884754" y="2180439"/>
                  <a:pt x="7989595" y="2180439"/>
                </a:cubicBezTo>
                <a:cubicBezTo>
                  <a:pt x="8042922" y="2180439"/>
                  <a:pt x="8088086" y="2174091"/>
                  <a:pt x="8125089" y="2161394"/>
                </a:cubicBezTo>
                <a:cubicBezTo>
                  <a:pt x="8213967" y="2130559"/>
                  <a:pt x="8258406" y="2068162"/>
                  <a:pt x="8258406" y="1974205"/>
                </a:cubicBezTo>
                <a:lnTo>
                  <a:pt x="8258406" y="1653699"/>
                </a:lnTo>
                <a:lnTo>
                  <a:pt x="8079380" y="1653699"/>
                </a:lnTo>
                <a:lnTo>
                  <a:pt x="8079380" y="1939924"/>
                </a:lnTo>
                <a:cubicBezTo>
                  <a:pt x="8079380" y="1971485"/>
                  <a:pt x="8071807" y="1994702"/>
                  <a:pt x="8056662" y="2009575"/>
                </a:cubicBezTo>
                <a:cubicBezTo>
                  <a:pt x="8040433" y="2025537"/>
                  <a:pt x="8018078" y="2033518"/>
                  <a:pt x="7989595" y="2033518"/>
                </a:cubicBezTo>
                <a:cubicBezTo>
                  <a:pt x="7960749" y="2033518"/>
                  <a:pt x="7938212" y="2025537"/>
                  <a:pt x="7921984" y="2009575"/>
                </a:cubicBezTo>
                <a:cubicBezTo>
                  <a:pt x="7906838" y="1994702"/>
                  <a:pt x="7899265" y="1971485"/>
                  <a:pt x="7899265" y="1939924"/>
                </a:cubicBezTo>
                <a:lnTo>
                  <a:pt x="7899265" y="1653699"/>
                </a:lnTo>
                <a:close/>
                <a:moveTo>
                  <a:pt x="5101962" y="1646625"/>
                </a:moveTo>
                <a:cubicBezTo>
                  <a:pt x="5061803" y="1646625"/>
                  <a:pt x="5027073" y="1655332"/>
                  <a:pt x="4997774" y="1672745"/>
                </a:cubicBezTo>
                <a:cubicBezTo>
                  <a:pt x="4976064" y="1685804"/>
                  <a:pt x="4955803" y="1707026"/>
                  <a:pt x="4936990" y="1736411"/>
                </a:cubicBezTo>
                <a:lnTo>
                  <a:pt x="4936990" y="1653699"/>
                </a:lnTo>
                <a:lnTo>
                  <a:pt x="4757964" y="1653699"/>
                </a:lnTo>
                <a:lnTo>
                  <a:pt x="4757964" y="2158673"/>
                </a:lnTo>
                <a:lnTo>
                  <a:pt x="4936990" y="2158673"/>
                </a:lnTo>
                <a:lnTo>
                  <a:pt x="4936990" y="1942645"/>
                </a:lnTo>
                <a:cubicBezTo>
                  <a:pt x="4936990" y="1913260"/>
                  <a:pt x="4940247" y="1889862"/>
                  <a:pt x="4946759" y="1872449"/>
                </a:cubicBezTo>
                <a:cubicBezTo>
                  <a:pt x="4964127" y="1824201"/>
                  <a:pt x="5002113" y="1800077"/>
                  <a:pt x="5060717" y="1800077"/>
                </a:cubicBezTo>
                <a:cubicBezTo>
                  <a:pt x="5086406" y="1800077"/>
                  <a:pt x="5111731" y="1806062"/>
                  <a:pt x="5136694" y="1818034"/>
                </a:cubicBezTo>
                <a:lnTo>
                  <a:pt x="5136694" y="1648249"/>
                </a:lnTo>
                <a:cubicBezTo>
                  <a:pt x="5122949" y="1647167"/>
                  <a:pt x="5111371" y="1646625"/>
                  <a:pt x="5101962" y="1646625"/>
                </a:cubicBezTo>
                <a:close/>
                <a:moveTo>
                  <a:pt x="8719489" y="1642816"/>
                </a:moveTo>
                <a:cubicBezTo>
                  <a:pt x="8677108" y="1642816"/>
                  <a:pt x="8641792" y="1650797"/>
                  <a:pt x="8613542" y="1666759"/>
                </a:cubicBezTo>
                <a:cubicBezTo>
                  <a:pt x="8596151" y="1676554"/>
                  <a:pt x="8577134" y="1693423"/>
                  <a:pt x="8556490" y="1717365"/>
                </a:cubicBezTo>
                <a:lnTo>
                  <a:pt x="8556490" y="1653699"/>
                </a:lnTo>
                <a:lnTo>
                  <a:pt x="8377464" y="1653699"/>
                </a:lnTo>
                <a:lnTo>
                  <a:pt x="8377464" y="2158673"/>
                </a:lnTo>
                <a:lnTo>
                  <a:pt x="8556490" y="2158673"/>
                </a:lnTo>
                <a:lnTo>
                  <a:pt x="8556490" y="1888229"/>
                </a:lnTo>
                <a:cubicBezTo>
                  <a:pt x="8556490" y="1852859"/>
                  <a:pt x="8564783" y="1826873"/>
                  <a:pt x="8581368" y="1810271"/>
                </a:cubicBezTo>
                <a:cubicBezTo>
                  <a:pt x="8599756" y="1791866"/>
                  <a:pt x="8622469" y="1782664"/>
                  <a:pt x="8649507" y="1782664"/>
                </a:cubicBezTo>
                <a:cubicBezTo>
                  <a:pt x="8679067" y="1782664"/>
                  <a:pt x="8701238" y="1793351"/>
                  <a:pt x="8716020" y="1814726"/>
                </a:cubicBezTo>
                <a:cubicBezTo>
                  <a:pt x="8726115" y="1829214"/>
                  <a:pt x="8731163" y="1858735"/>
                  <a:pt x="8731163" y="1903287"/>
                </a:cubicBezTo>
                <a:lnTo>
                  <a:pt x="8731163" y="2158673"/>
                </a:lnTo>
                <a:lnTo>
                  <a:pt x="8910189" y="2158673"/>
                </a:lnTo>
                <a:lnTo>
                  <a:pt x="8910189" y="1837079"/>
                </a:lnTo>
                <a:cubicBezTo>
                  <a:pt x="8910189" y="1770330"/>
                  <a:pt x="8890813" y="1720267"/>
                  <a:pt x="8852059" y="1686893"/>
                </a:cubicBezTo>
                <a:cubicBezTo>
                  <a:pt x="8818009" y="1657508"/>
                  <a:pt x="8773820" y="1642816"/>
                  <a:pt x="8719489" y="1642816"/>
                </a:cubicBezTo>
                <a:close/>
                <a:moveTo>
                  <a:pt x="7405040" y="1642816"/>
                </a:moveTo>
                <a:cubicBezTo>
                  <a:pt x="7362658" y="1642816"/>
                  <a:pt x="7327342" y="1650797"/>
                  <a:pt x="7299091" y="1666759"/>
                </a:cubicBezTo>
                <a:cubicBezTo>
                  <a:pt x="7281701" y="1676554"/>
                  <a:pt x="7262684" y="1693423"/>
                  <a:pt x="7242040" y="1717365"/>
                </a:cubicBezTo>
                <a:lnTo>
                  <a:pt x="7242040" y="1653699"/>
                </a:lnTo>
                <a:lnTo>
                  <a:pt x="7063014" y="1653699"/>
                </a:lnTo>
                <a:lnTo>
                  <a:pt x="7063014" y="2158673"/>
                </a:lnTo>
                <a:lnTo>
                  <a:pt x="7242040" y="2158673"/>
                </a:lnTo>
                <a:lnTo>
                  <a:pt x="7242040" y="1888229"/>
                </a:lnTo>
                <a:cubicBezTo>
                  <a:pt x="7242040" y="1852859"/>
                  <a:pt x="7250333" y="1826873"/>
                  <a:pt x="7266918" y="1810271"/>
                </a:cubicBezTo>
                <a:cubicBezTo>
                  <a:pt x="7285306" y="1791866"/>
                  <a:pt x="7308019" y="1782664"/>
                  <a:pt x="7335056" y="1782664"/>
                </a:cubicBezTo>
                <a:cubicBezTo>
                  <a:pt x="7364616" y="1782664"/>
                  <a:pt x="7386788" y="1793351"/>
                  <a:pt x="7401571" y="1814726"/>
                </a:cubicBezTo>
                <a:cubicBezTo>
                  <a:pt x="7411665" y="1829214"/>
                  <a:pt x="7416713" y="1858735"/>
                  <a:pt x="7416713" y="1903287"/>
                </a:cubicBezTo>
                <a:lnTo>
                  <a:pt x="7416713" y="2158673"/>
                </a:lnTo>
                <a:lnTo>
                  <a:pt x="7595740" y="2158673"/>
                </a:lnTo>
                <a:lnTo>
                  <a:pt x="7595740" y="1837079"/>
                </a:lnTo>
                <a:cubicBezTo>
                  <a:pt x="7595740" y="1770330"/>
                  <a:pt x="7576362" y="1720267"/>
                  <a:pt x="7537609" y="1686893"/>
                </a:cubicBezTo>
                <a:cubicBezTo>
                  <a:pt x="7503559" y="1657508"/>
                  <a:pt x="7459370" y="1642816"/>
                  <a:pt x="7405040" y="1642816"/>
                </a:cubicBezTo>
                <a:close/>
                <a:moveTo>
                  <a:pt x="9269967" y="1639551"/>
                </a:moveTo>
                <a:cubicBezTo>
                  <a:pt x="9201132" y="1639551"/>
                  <a:pt x="9142261" y="1663676"/>
                  <a:pt x="9093356" y="1711924"/>
                </a:cubicBezTo>
                <a:cubicBezTo>
                  <a:pt x="9040822" y="1763800"/>
                  <a:pt x="9014555" y="1831093"/>
                  <a:pt x="9014555" y="1913804"/>
                </a:cubicBezTo>
                <a:cubicBezTo>
                  <a:pt x="9014555" y="1951170"/>
                  <a:pt x="9020714" y="1985814"/>
                  <a:pt x="9033031" y="2017738"/>
                </a:cubicBezTo>
                <a:cubicBezTo>
                  <a:pt x="9051147" y="2064898"/>
                  <a:pt x="9081035" y="2102081"/>
                  <a:pt x="9122697" y="2129289"/>
                </a:cubicBezTo>
                <a:cubicBezTo>
                  <a:pt x="9163271" y="2155771"/>
                  <a:pt x="9209279" y="2169012"/>
                  <a:pt x="9260725" y="2169012"/>
                </a:cubicBezTo>
                <a:cubicBezTo>
                  <a:pt x="9301667" y="2169012"/>
                  <a:pt x="9337170" y="2160668"/>
                  <a:pt x="9367234" y="2143981"/>
                </a:cubicBezTo>
                <a:cubicBezTo>
                  <a:pt x="9381728" y="2136000"/>
                  <a:pt x="9399662" y="2122215"/>
                  <a:pt x="9421037" y="2102625"/>
                </a:cubicBezTo>
                <a:lnTo>
                  <a:pt x="9421037" y="2150358"/>
                </a:lnTo>
                <a:cubicBezTo>
                  <a:pt x="9421037" y="2184713"/>
                  <a:pt x="9414145" y="2211110"/>
                  <a:pt x="9400360" y="2229549"/>
                </a:cubicBezTo>
                <a:cubicBezTo>
                  <a:pt x="9378231" y="2258843"/>
                  <a:pt x="9346488" y="2273489"/>
                  <a:pt x="9305133" y="2273489"/>
                </a:cubicBezTo>
                <a:cubicBezTo>
                  <a:pt x="9280465" y="2273489"/>
                  <a:pt x="9260149" y="2267563"/>
                  <a:pt x="9244188" y="2255711"/>
                </a:cubicBezTo>
                <a:cubicBezTo>
                  <a:pt x="9234393" y="2248529"/>
                  <a:pt x="9226593" y="2236680"/>
                  <a:pt x="9220789" y="2220162"/>
                </a:cubicBezTo>
                <a:lnTo>
                  <a:pt x="9020541" y="2220162"/>
                </a:lnTo>
                <a:cubicBezTo>
                  <a:pt x="9022355" y="2231771"/>
                  <a:pt x="9023806" y="2239389"/>
                  <a:pt x="9024894" y="2243017"/>
                </a:cubicBezTo>
                <a:cubicBezTo>
                  <a:pt x="9034689" y="2277480"/>
                  <a:pt x="9057362" y="2310492"/>
                  <a:pt x="9092913" y="2342053"/>
                </a:cubicBezTo>
                <a:cubicBezTo>
                  <a:pt x="9146240" y="2389575"/>
                  <a:pt x="9217887" y="2413337"/>
                  <a:pt x="9307854" y="2413337"/>
                </a:cubicBezTo>
                <a:cubicBezTo>
                  <a:pt x="9393830" y="2413337"/>
                  <a:pt x="9462756" y="2391571"/>
                  <a:pt x="9514632" y="2348038"/>
                </a:cubicBezTo>
                <a:cubicBezTo>
                  <a:pt x="9555624" y="2313575"/>
                  <a:pt x="9581018" y="2274578"/>
                  <a:pt x="9590813" y="2231046"/>
                </a:cubicBezTo>
                <a:cubicBezTo>
                  <a:pt x="9596980" y="2203838"/>
                  <a:pt x="9600064" y="2168105"/>
                  <a:pt x="9600064" y="2123847"/>
                </a:cubicBezTo>
                <a:lnTo>
                  <a:pt x="9600064" y="1653699"/>
                </a:lnTo>
                <a:lnTo>
                  <a:pt x="9421037" y="1653699"/>
                </a:lnTo>
                <a:lnTo>
                  <a:pt x="9421037" y="1706482"/>
                </a:lnTo>
                <a:cubicBezTo>
                  <a:pt x="9402559" y="1685804"/>
                  <a:pt x="9384806" y="1670931"/>
                  <a:pt x="9367778" y="1661862"/>
                </a:cubicBezTo>
                <a:cubicBezTo>
                  <a:pt x="9339159" y="1646988"/>
                  <a:pt x="9306555" y="1639551"/>
                  <a:pt x="9269967" y="1639551"/>
                </a:cubicBezTo>
                <a:close/>
                <a:moveTo>
                  <a:pt x="4380438" y="1639551"/>
                </a:moveTo>
                <a:cubicBezTo>
                  <a:pt x="4291197" y="1639551"/>
                  <a:pt x="4222090" y="1664764"/>
                  <a:pt x="4173116" y="1715189"/>
                </a:cubicBezTo>
                <a:cubicBezTo>
                  <a:pt x="4124142" y="1765614"/>
                  <a:pt x="4099655" y="1831093"/>
                  <a:pt x="4099655" y="1911628"/>
                </a:cubicBezTo>
                <a:cubicBezTo>
                  <a:pt x="4099655" y="1979466"/>
                  <a:pt x="4119245" y="2036964"/>
                  <a:pt x="4158424" y="2084124"/>
                </a:cubicBezTo>
                <a:cubicBezTo>
                  <a:pt x="4210663" y="2147246"/>
                  <a:pt x="4288658" y="2178807"/>
                  <a:pt x="4392410" y="2178807"/>
                </a:cubicBezTo>
                <a:cubicBezTo>
                  <a:pt x="4474033" y="2178807"/>
                  <a:pt x="4539150" y="2156205"/>
                  <a:pt x="4587761" y="2111000"/>
                </a:cubicBezTo>
                <a:cubicBezTo>
                  <a:pt x="4614605" y="2086049"/>
                  <a:pt x="4634920" y="2050789"/>
                  <a:pt x="4648706" y="2005222"/>
                </a:cubicBezTo>
                <a:lnTo>
                  <a:pt x="4475665" y="2005222"/>
                </a:lnTo>
                <a:cubicBezTo>
                  <a:pt x="4455826" y="2037146"/>
                  <a:pt x="4427326" y="2053108"/>
                  <a:pt x="4390165" y="2053108"/>
                </a:cubicBezTo>
                <a:cubicBezTo>
                  <a:pt x="4317294" y="2053108"/>
                  <a:pt x="4280858" y="2015198"/>
                  <a:pt x="4280858" y="1939380"/>
                </a:cubicBezTo>
                <a:lnTo>
                  <a:pt x="4655780" y="1939380"/>
                </a:lnTo>
                <a:lnTo>
                  <a:pt x="4655780" y="1916483"/>
                </a:lnTo>
                <a:cubicBezTo>
                  <a:pt x="4655780" y="1856881"/>
                  <a:pt x="4642539" y="1804549"/>
                  <a:pt x="4616056" y="1759486"/>
                </a:cubicBezTo>
                <a:cubicBezTo>
                  <a:pt x="4568897" y="1679530"/>
                  <a:pt x="4490357" y="1639551"/>
                  <a:pt x="4380438" y="1639551"/>
                </a:cubicBezTo>
                <a:close/>
                <a:moveTo>
                  <a:pt x="5447518" y="1635742"/>
                </a:moveTo>
                <a:cubicBezTo>
                  <a:pt x="5366620" y="1635742"/>
                  <a:pt x="5306763" y="1656927"/>
                  <a:pt x="5267947" y="1699298"/>
                </a:cubicBezTo>
                <a:cubicBezTo>
                  <a:pt x="5237838" y="1732253"/>
                  <a:pt x="5222782" y="1770823"/>
                  <a:pt x="5222782" y="1815007"/>
                </a:cubicBezTo>
                <a:cubicBezTo>
                  <a:pt x="5222782" y="1837821"/>
                  <a:pt x="5226220" y="1857380"/>
                  <a:pt x="5233096" y="1873682"/>
                </a:cubicBezTo>
                <a:cubicBezTo>
                  <a:pt x="5245764" y="1903740"/>
                  <a:pt x="5270192" y="1925830"/>
                  <a:pt x="5306378" y="1939949"/>
                </a:cubicBezTo>
                <a:cubicBezTo>
                  <a:pt x="5316513" y="1943934"/>
                  <a:pt x="5338046" y="1949549"/>
                  <a:pt x="5370979" y="1956793"/>
                </a:cubicBezTo>
                <a:cubicBezTo>
                  <a:pt x="5400289" y="1963322"/>
                  <a:pt x="5419108" y="1968945"/>
                  <a:pt x="5427435" y="1973661"/>
                </a:cubicBezTo>
                <a:cubicBezTo>
                  <a:pt x="5440461" y="1980917"/>
                  <a:pt x="5446973" y="1991256"/>
                  <a:pt x="5446973" y="2004678"/>
                </a:cubicBezTo>
                <a:cubicBezTo>
                  <a:pt x="5446973" y="2030435"/>
                  <a:pt x="5428341" y="2043313"/>
                  <a:pt x="5391078" y="2043313"/>
                </a:cubicBezTo>
                <a:cubicBezTo>
                  <a:pt x="5347303" y="2043313"/>
                  <a:pt x="5299910" y="2026625"/>
                  <a:pt x="5248902" y="1993251"/>
                </a:cubicBezTo>
                <a:lnTo>
                  <a:pt x="5184147" y="2119494"/>
                </a:lnTo>
                <a:cubicBezTo>
                  <a:pt x="5249446" y="2158310"/>
                  <a:pt x="5316739" y="2177719"/>
                  <a:pt x="5386028" y="2177719"/>
                </a:cubicBezTo>
                <a:cubicBezTo>
                  <a:pt x="5464386" y="2177719"/>
                  <a:pt x="5525150" y="2158492"/>
                  <a:pt x="5568319" y="2120038"/>
                </a:cubicBezTo>
                <a:cubicBezTo>
                  <a:pt x="5606773" y="2085938"/>
                  <a:pt x="5625999" y="2042043"/>
                  <a:pt x="5625999" y="1988353"/>
                </a:cubicBezTo>
                <a:cubicBezTo>
                  <a:pt x="5625999" y="1945547"/>
                  <a:pt x="5612067" y="1910721"/>
                  <a:pt x="5584202" y="1883876"/>
                </a:cubicBezTo>
                <a:cubicBezTo>
                  <a:pt x="5562124" y="1862473"/>
                  <a:pt x="5527743" y="1846874"/>
                  <a:pt x="5481059" y="1837079"/>
                </a:cubicBezTo>
                <a:cubicBezTo>
                  <a:pt x="5449215" y="1830549"/>
                  <a:pt x="5430037" y="1825652"/>
                  <a:pt x="5423523" y="1822387"/>
                </a:cubicBezTo>
                <a:cubicBezTo>
                  <a:pt x="5409048" y="1815438"/>
                  <a:pt x="5401809" y="1806292"/>
                  <a:pt x="5401809" y="1794950"/>
                </a:cubicBezTo>
                <a:cubicBezTo>
                  <a:pt x="5401809" y="1770072"/>
                  <a:pt x="5419700" y="1757633"/>
                  <a:pt x="5455484" y="1757633"/>
                </a:cubicBezTo>
                <a:cubicBezTo>
                  <a:pt x="5485843" y="1757633"/>
                  <a:pt x="5517651" y="1766339"/>
                  <a:pt x="5550906" y="1783752"/>
                </a:cubicBezTo>
                <a:lnTo>
                  <a:pt x="5611307" y="1668392"/>
                </a:lnTo>
                <a:cubicBezTo>
                  <a:pt x="5558343" y="1646625"/>
                  <a:pt x="5503747" y="1635742"/>
                  <a:pt x="5447518" y="1635742"/>
                </a:cubicBezTo>
                <a:close/>
                <a:moveTo>
                  <a:pt x="6009478" y="1635198"/>
                </a:moveTo>
                <a:cubicBezTo>
                  <a:pt x="5905727" y="1635198"/>
                  <a:pt x="5825736" y="1665852"/>
                  <a:pt x="5769507" y="1727160"/>
                </a:cubicBezTo>
                <a:cubicBezTo>
                  <a:pt x="5723073" y="1777948"/>
                  <a:pt x="5699855" y="1836172"/>
                  <a:pt x="5699855" y="1901833"/>
                </a:cubicBezTo>
                <a:cubicBezTo>
                  <a:pt x="5699855" y="1974750"/>
                  <a:pt x="5722892" y="2036239"/>
                  <a:pt x="5768963" y="2086301"/>
                </a:cubicBezTo>
                <a:cubicBezTo>
                  <a:pt x="5824830" y="2147246"/>
                  <a:pt x="5903188" y="2177719"/>
                  <a:pt x="6004037" y="2177719"/>
                </a:cubicBezTo>
                <a:cubicBezTo>
                  <a:pt x="6104524" y="2177719"/>
                  <a:pt x="6182701" y="2147246"/>
                  <a:pt x="6238567" y="2086301"/>
                </a:cubicBezTo>
                <a:cubicBezTo>
                  <a:pt x="6284639" y="2036239"/>
                  <a:pt x="6307674" y="1976201"/>
                  <a:pt x="6307674" y="1906186"/>
                </a:cubicBezTo>
                <a:cubicBezTo>
                  <a:pt x="6307674" y="1836898"/>
                  <a:pt x="6284457" y="1777222"/>
                  <a:pt x="6238023" y="1727160"/>
                </a:cubicBezTo>
                <a:cubicBezTo>
                  <a:pt x="6181068" y="1665852"/>
                  <a:pt x="6104887" y="1635198"/>
                  <a:pt x="6009478" y="1635198"/>
                </a:cubicBezTo>
                <a:close/>
                <a:moveTo>
                  <a:pt x="3277794" y="1415905"/>
                </a:moveTo>
                <a:lnTo>
                  <a:pt x="3590138" y="2158673"/>
                </a:lnTo>
                <a:lnTo>
                  <a:pt x="3740324" y="2158673"/>
                </a:lnTo>
                <a:lnTo>
                  <a:pt x="4057021" y="1415905"/>
                </a:lnTo>
                <a:lnTo>
                  <a:pt x="3847522" y="1415905"/>
                </a:lnTo>
                <a:lnTo>
                  <a:pt x="3666863" y="1867551"/>
                </a:lnTo>
                <a:lnTo>
                  <a:pt x="3487837" y="1415905"/>
                </a:lnTo>
                <a:close/>
                <a:moveTo>
                  <a:pt x="6129736" y="1382167"/>
                </a:moveTo>
                <a:cubicBezTo>
                  <a:pt x="6102892" y="1382167"/>
                  <a:pt x="6080128" y="1391508"/>
                  <a:pt x="6061445" y="1410191"/>
                </a:cubicBezTo>
                <a:cubicBezTo>
                  <a:pt x="6042763" y="1428874"/>
                  <a:pt x="6033422" y="1451637"/>
                  <a:pt x="6033422" y="1478482"/>
                </a:cubicBezTo>
                <a:cubicBezTo>
                  <a:pt x="6033422" y="1505327"/>
                  <a:pt x="6042763" y="1528181"/>
                  <a:pt x="6061445" y="1547045"/>
                </a:cubicBezTo>
                <a:cubicBezTo>
                  <a:pt x="6080128" y="1565909"/>
                  <a:pt x="6102892" y="1575341"/>
                  <a:pt x="6129736" y="1575341"/>
                </a:cubicBezTo>
                <a:cubicBezTo>
                  <a:pt x="6156581" y="1575341"/>
                  <a:pt x="6179436" y="1565909"/>
                  <a:pt x="6198299" y="1547045"/>
                </a:cubicBezTo>
                <a:cubicBezTo>
                  <a:pt x="6217163" y="1528181"/>
                  <a:pt x="6226595" y="1505327"/>
                  <a:pt x="6226595" y="1478482"/>
                </a:cubicBezTo>
                <a:cubicBezTo>
                  <a:pt x="6226595" y="1451637"/>
                  <a:pt x="6217163" y="1428874"/>
                  <a:pt x="6198299" y="1410191"/>
                </a:cubicBezTo>
                <a:cubicBezTo>
                  <a:pt x="6179436" y="1391508"/>
                  <a:pt x="6156581" y="1382167"/>
                  <a:pt x="6129736" y="1382167"/>
                </a:cubicBezTo>
                <a:close/>
                <a:moveTo>
                  <a:pt x="5877249" y="1382167"/>
                </a:moveTo>
                <a:cubicBezTo>
                  <a:pt x="5850404" y="1382167"/>
                  <a:pt x="5827641" y="1391508"/>
                  <a:pt x="5808958" y="1410191"/>
                </a:cubicBezTo>
                <a:cubicBezTo>
                  <a:pt x="5790276" y="1428874"/>
                  <a:pt x="5780934" y="1451637"/>
                  <a:pt x="5780934" y="1478482"/>
                </a:cubicBezTo>
                <a:cubicBezTo>
                  <a:pt x="5780934" y="1505327"/>
                  <a:pt x="5790276" y="1528181"/>
                  <a:pt x="5808958" y="1547045"/>
                </a:cubicBezTo>
                <a:cubicBezTo>
                  <a:pt x="5827641" y="1565909"/>
                  <a:pt x="5850404" y="1575341"/>
                  <a:pt x="5877249" y="1575341"/>
                </a:cubicBezTo>
                <a:cubicBezTo>
                  <a:pt x="5904094" y="1575341"/>
                  <a:pt x="5926949" y="1565909"/>
                  <a:pt x="5945813" y="1547045"/>
                </a:cubicBezTo>
                <a:cubicBezTo>
                  <a:pt x="5964676" y="1528181"/>
                  <a:pt x="5974109" y="1505327"/>
                  <a:pt x="5974109" y="1478482"/>
                </a:cubicBezTo>
                <a:cubicBezTo>
                  <a:pt x="5974109" y="1451637"/>
                  <a:pt x="5964676" y="1428874"/>
                  <a:pt x="5945813" y="1410191"/>
                </a:cubicBezTo>
                <a:cubicBezTo>
                  <a:pt x="5926949" y="1391508"/>
                  <a:pt x="5904094" y="1382167"/>
                  <a:pt x="5877249" y="1382167"/>
                </a:cubicBezTo>
                <a:close/>
                <a:moveTo>
                  <a:pt x="6405790" y="1341356"/>
                </a:moveTo>
                <a:lnTo>
                  <a:pt x="6405790" y="2158673"/>
                </a:lnTo>
                <a:lnTo>
                  <a:pt x="6584815" y="2158673"/>
                </a:lnTo>
                <a:lnTo>
                  <a:pt x="6584815" y="1888229"/>
                </a:lnTo>
                <a:cubicBezTo>
                  <a:pt x="6584815" y="1852859"/>
                  <a:pt x="6593108" y="1826692"/>
                  <a:pt x="6609693" y="1809727"/>
                </a:cubicBezTo>
                <a:cubicBezTo>
                  <a:pt x="6627718" y="1791322"/>
                  <a:pt x="6650431" y="1782119"/>
                  <a:pt x="6677831" y="1782119"/>
                </a:cubicBezTo>
                <a:cubicBezTo>
                  <a:pt x="6707392" y="1782119"/>
                  <a:pt x="6729563" y="1792807"/>
                  <a:pt x="6744346" y="1814182"/>
                </a:cubicBezTo>
                <a:cubicBezTo>
                  <a:pt x="6754440" y="1828670"/>
                  <a:pt x="6759488" y="1858372"/>
                  <a:pt x="6759488" y="1903287"/>
                </a:cubicBezTo>
                <a:lnTo>
                  <a:pt x="6759488" y="2158673"/>
                </a:lnTo>
                <a:lnTo>
                  <a:pt x="6938515" y="2158673"/>
                </a:lnTo>
                <a:lnTo>
                  <a:pt x="6938515" y="1837079"/>
                </a:lnTo>
                <a:cubicBezTo>
                  <a:pt x="6938515" y="1770330"/>
                  <a:pt x="6919137" y="1720267"/>
                  <a:pt x="6880384" y="1686893"/>
                </a:cubicBezTo>
                <a:cubicBezTo>
                  <a:pt x="6845609" y="1657146"/>
                  <a:pt x="6801420" y="1642272"/>
                  <a:pt x="6747815" y="1642272"/>
                </a:cubicBezTo>
                <a:cubicBezTo>
                  <a:pt x="6705796" y="1642272"/>
                  <a:pt x="6670480" y="1650434"/>
                  <a:pt x="6641866" y="1666759"/>
                </a:cubicBezTo>
                <a:cubicBezTo>
                  <a:pt x="6624476" y="1676554"/>
                  <a:pt x="6605459" y="1693423"/>
                  <a:pt x="6584815" y="1717365"/>
                </a:cubicBezTo>
                <a:lnTo>
                  <a:pt x="6584815" y="1341356"/>
                </a:lnTo>
                <a:close/>
                <a:moveTo>
                  <a:pt x="0" y="0"/>
                </a:moveTo>
                <a:lnTo>
                  <a:pt x="13233867" y="0"/>
                </a:lnTo>
                <a:lnTo>
                  <a:pt x="13233867" y="3805417"/>
                </a:lnTo>
                <a:lnTo>
                  <a:pt x="0" y="3805417"/>
                </a:lnTo>
                <a:close/>
              </a:path>
            </a:pathLst>
          </a:custGeom>
          <a:gradFill>
            <a:gsLst>
              <a:gs pos="0">
                <a:schemeClr val="accent1">
                  <a:lumMod val="5000"/>
                  <a:lumOff val="95000"/>
                  <a:alpha val="0"/>
                </a:schemeClr>
              </a:gs>
              <a:gs pos="100000">
                <a:schemeClr val="tx1"/>
              </a:gs>
            </a:gsLst>
            <a:lin ang="16200000" scaled="0"/>
          </a:gra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de-DE" sz="8800" dirty="0">
              <a:latin typeface="Aharoni" panose="02010803020104030203" pitchFamily="2" charset="-79"/>
              <a:cs typeface="Aharoni" panose="02010803020104030203" pitchFamily="2" charset="-79"/>
            </a:endParaRPr>
          </a:p>
        </p:txBody>
      </p:sp>
      <p:sp>
        <p:nvSpPr>
          <p:cNvPr id="11" name="Textfeld 10">
            <a:extLst>
              <a:ext uri="{FF2B5EF4-FFF2-40B4-BE49-F238E27FC236}">
                <a16:creationId xmlns:a16="http://schemas.microsoft.com/office/drawing/2014/main" id="{57C6DC65-0BCD-47B2-A620-C2B219E5BCB5}"/>
              </a:ext>
            </a:extLst>
          </p:cNvPr>
          <p:cNvSpPr txBox="1"/>
          <p:nvPr/>
        </p:nvSpPr>
        <p:spPr>
          <a:xfrm flipH="1">
            <a:off x="2510009" y="-45323"/>
            <a:ext cx="8347483" cy="1200329"/>
          </a:xfrm>
          <a:prstGeom prst="rect">
            <a:avLst/>
          </a:prstGeom>
          <a:noFill/>
        </p:spPr>
        <p:txBody>
          <a:bodyPr wrap="square" rtlCol="0">
            <a:spAutoFit/>
          </a:bodyPr>
          <a:lstStyle/>
          <a:p>
            <a:pPr algn="ctr"/>
            <a:r>
              <a:rPr lang="de-DE" sz="7200" dirty="0">
                <a:latin typeface="Bahnschrift SemiBold SemiConden" panose="020B0502040204020203" pitchFamily="34" charset="0"/>
                <a:cs typeface="Aharoni" panose="02010803020104030203" pitchFamily="2" charset="-79"/>
              </a:rPr>
              <a:t>Im Dienst der</a:t>
            </a:r>
          </a:p>
        </p:txBody>
      </p:sp>
    </p:spTree>
    <p:extLst>
      <p:ext uri="{BB962C8B-B14F-4D97-AF65-F5344CB8AC3E}">
        <p14:creationId xmlns:p14="http://schemas.microsoft.com/office/powerpoint/2010/main" val="3118545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2759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71FBABCB-D791-4CC6-B93F-C31AAE2A4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11017"/>
            <a:ext cx="12734970" cy="7458918"/>
          </a:xfrm>
          <a:prstGeom prst="rect">
            <a:avLst/>
          </a:prstGeom>
        </p:spPr>
      </p:pic>
      <p:sp>
        <p:nvSpPr>
          <p:cNvPr id="13" name="Textfeld 12">
            <a:extLst>
              <a:ext uri="{FF2B5EF4-FFF2-40B4-BE49-F238E27FC236}">
                <a16:creationId xmlns:a16="http://schemas.microsoft.com/office/drawing/2014/main" id="{D1FD4B82-6FB0-451C-BCA8-D738ACD2D3A2}"/>
              </a:ext>
            </a:extLst>
          </p:cNvPr>
          <p:cNvSpPr txBox="1"/>
          <p:nvPr/>
        </p:nvSpPr>
        <p:spPr>
          <a:xfrm>
            <a:off x="-132202" y="-11017"/>
            <a:ext cx="12845138" cy="10363103"/>
          </a:xfrm>
          <a:prstGeom prst="rect">
            <a:avLst/>
          </a:prstGeom>
          <a:solidFill>
            <a:schemeClr val="bg1">
              <a:alpha val="73000"/>
            </a:schemeClr>
          </a:solidFill>
        </p:spPr>
        <p:txBody>
          <a:bodyPr wrap="square" lIns="468000" tIns="468000" rIns="1044000" bIns="468000" rtlCol="0">
            <a:spAutoFit/>
          </a:bodyPr>
          <a:lstStyle/>
          <a:p>
            <a:r>
              <a:rPr lang="de-DE" sz="3600" dirty="0">
                <a:solidFill>
                  <a:srgbClr val="000000"/>
                </a:solidFill>
                <a:latin typeface="EB Garamond" panose="00000500000000000000" pitchFamily="2" charset="0"/>
                <a:ea typeface="EB Garamond" panose="00000500000000000000" pitchFamily="2" charset="0"/>
                <a:cs typeface="Arial" panose="020B0604020202020204" pitchFamily="34" charset="0"/>
              </a:rPr>
              <a:t>„</a:t>
            </a:r>
            <a:r>
              <a:rPr lang="de-DE" sz="3600" dirty="0">
                <a:effectLst/>
                <a:latin typeface="EB Garamond" panose="00000500000000000000" pitchFamily="2" charset="0"/>
                <a:ea typeface="EB Garamond" panose="00000500000000000000" pitchFamily="2" charset="0"/>
                <a:cs typeface="Arial" panose="020B0604020202020204" pitchFamily="34" charset="0"/>
              </a:rPr>
              <a:t>Wir haben uns diese neue säkulare öffentliche Moral zu eigen gemacht, die ... viel ... zensierender und autoritärer ist als die scheinbar viel sanftere christliche öffentliche Moral, die zumindest Vergebung und einen Weg zurück erlaubte...”</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r>
              <a:rPr lang="de-DE" sz="3600" dirty="0">
                <a:effectLst/>
                <a:latin typeface="EB Garamond" panose="00000500000000000000" pitchFamily="2" charset="0"/>
                <a:ea typeface="EB Garamond" panose="00000500000000000000" pitchFamily="2" charset="0"/>
                <a:cs typeface="Arial" panose="020B0604020202020204" pitchFamily="34" charset="0"/>
              </a:rPr>
              <a:t>„</a:t>
            </a:r>
            <a:r>
              <a:rPr lang="en-US" sz="3600" dirty="0">
                <a:latin typeface="EB Garamond" panose="00000500000000000000" pitchFamily="2" charset="0"/>
                <a:ea typeface="EB Garamond" panose="00000500000000000000" pitchFamily="2" charset="0"/>
                <a:cs typeface="Arial" panose="020B0604020202020204" pitchFamily="34" charset="0"/>
              </a:rPr>
              <a:t>We’ve embraced this new secular public morality, which is … much more … censorious and authoritarian than the seemingly much more gentle Christian public morality, which at least allowed for forgiveness and a path back … </a:t>
            </a:r>
            <a:r>
              <a:rPr lang="de-DE" sz="3600" dirty="0">
                <a:effectLst/>
                <a:latin typeface="EB Garamond" panose="00000500000000000000" pitchFamily="2" charset="0"/>
                <a:ea typeface="EB Garamond" panose="00000500000000000000" pitchFamily="2" charset="0"/>
                <a:cs typeface="Arial" panose="020B0604020202020204" pitchFamily="34" charset="0"/>
              </a:rPr>
              <a:t>“</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Reem Kufi" pitchFamily="2" charset="-78"/>
            </a:endParaRPr>
          </a:p>
        </p:txBody>
      </p:sp>
      <p:sp>
        <p:nvSpPr>
          <p:cNvPr id="4" name="Textfeld 3">
            <a:extLst>
              <a:ext uri="{FF2B5EF4-FFF2-40B4-BE49-F238E27FC236}">
                <a16:creationId xmlns:a16="http://schemas.microsoft.com/office/drawing/2014/main" id="{06457BF9-B708-4FAA-B58B-3D339CF44C29}"/>
              </a:ext>
            </a:extLst>
          </p:cNvPr>
          <p:cNvSpPr txBox="1"/>
          <p:nvPr/>
        </p:nvSpPr>
        <p:spPr>
          <a:xfrm>
            <a:off x="126430" y="5729757"/>
            <a:ext cx="12327874" cy="1354217"/>
          </a:xfrm>
          <a:prstGeom prst="rect">
            <a:avLst/>
          </a:prstGeom>
          <a:noFill/>
        </p:spPr>
        <p:txBody>
          <a:bodyPr wrap="square" rtlCol="0">
            <a:spAutoFit/>
          </a:bodyPr>
          <a:lstStyle/>
          <a:p>
            <a:r>
              <a:rPr lang="de-DE" sz="2500" b="1" dirty="0">
                <a:latin typeface="Papyrus" panose="03070502060502030205" pitchFamily="66" charset="0"/>
              </a:rPr>
              <a:t>Toby Young in einem Interview mit „The Christian Institute“</a:t>
            </a:r>
          </a:p>
          <a:p>
            <a:r>
              <a:rPr lang="de-DE" b="1" dirty="0">
                <a:latin typeface="Papyrus" panose="03070502060502030205" pitchFamily="66" charset="0"/>
                <a:hlinkClick r:id="rId3"/>
              </a:rPr>
              <a:t>www.christian.org.uk/press_release/toby-young-on-christianity-the-church-of-woke-and-the-death-of-forgiveness</a:t>
            </a:r>
            <a:r>
              <a:rPr lang="de-DE" b="1" dirty="0">
                <a:latin typeface="Papyrus" panose="03070502060502030205" pitchFamily="66" charset="0"/>
              </a:rPr>
              <a:t> </a:t>
            </a:r>
          </a:p>
          <a:p>
            <a:r>
              <a:rPr lang="de-DE" b="1" dirty="0">
                <a:latin typeface="Papyrus" panose="03070502060502030205" pitchFamily="66" charset="0"/>
              </a:rPr>
              <a:t>(Sept. 2024)</a:t>
            </a:r>
          </a:p>
          <a:p>
            <a:endParaRPr lang="de-DE" b="1" dirty="0">
              <a:latin typeface="Papyrus" panose="03070502060502030205" pitchFamily="66" charset="0"/>
            </a:endParaRPr>
          </a:p>
        </p:txBody>
      </p:sp>
    </p:spTree>
    <p:extLst>
      <p:ext uri="{BB962C8B-B14F-4D97-AF65-F5344CB8AC3E}">
        <p14:creationId xmlns:p14="http://schemas.microsoft.com/office/powerpoint/2010/main" val="4055926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1000"/>
                                        <p:tgtEl>
                                          <p:spTgt spid="13">
                                            <p:txEl>
                                              <p:pRg st="0" end="0"/>
                                            </p:txEl>
                                          </p:spTgt>
                                        </p:tgtEl>
                                      </p:cBhvr>
                                    </p:animEffect>
                                    <p:anim calcmode="lin" valueType="num">
                                      <p:cBhvr>
                                        <p:cTn id="8"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3">
                                            <p:txEl>
                                              <p:pRg st="2" end="2"/>
                                            </p:txEl>
                                          </p:spTgt>
                                        </p:tgtEl>
                                        <p:attrNameLst>
                                          <p:attrName>style.visibility</p:attrName>
                                        </p:attrNameLst>
                                      </p:cBhvr>
                                      <p:to>
                                        <p:strVal val="visible"/>
                                      </p:to>
                                    </p:set>
                                    <p:animEffect transition="in" filter="fade">
                                      <p:cBhvr>
                                        <p:cTn id="13" dur="1000"/>
                                        <p:tgtEl>
                                          <p:spTgt spid="13">
                                            <p:txEl>
                                              <p:pRg st="2" end="2"/>
                                            </p:txEl>
                                          </p:spTgt>
                                        </p:tgtEl>
                                      </p:cBhvr>
                                    </p:animEffect>
                                    <p:anim calcmode="lin" valueType="num">
                                      <p:cBhvr>
                                        <p:cTn id="14" dur="10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1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1" presetClass="entr" presetSubtype="0"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71FBABCB-D791-4CC6-B93F-C31AAE2A4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11017"/>
            <a:ext cx="12734970" cy="7458918"/>
          </a:xfrm>
          <a:prstGeom prst="rect">
            <a:avLst/>
          </a:prstGeom>
        </p:spPr>
      </p:pic>
      <p:sp>
        <p:nvSpPr>
          <p:cNvPr id="13" name="Textfeld 12">
            <a:extLst>
              <a:ext uri="{FF2B5EF4-FFF2-40B4-BE49-F238E27FC236}">
                <a16:creationId xmlns:a16="http://schemas.microsoft.com/office/drawing/2014/main" id="{D1FD4B82-6FB0-451C-BCA8-D738ACD2D3A2}"/>
              </a:ext>
            </a:extLst>
          </p:cNvPr>
          <p:cNvSpPr txBox="1"/>
          <p:nvPr/>
        </p:nvSpPr>
        <p:spPr>
          <a:xfrm>
            <a:off x="-132202" y="-11017"/>
            <a:ext cx="12845138" cy="8701110"/>
          </a:xfrm>
          <a:prstGeom prst="rect">
            <a:avLst/>
          </a:prstGeom>
          <a:solidFill>
            <a:schemeClr val="bg1">
              <a:alpha val="73000"/>
            </a:schemeClr>
          </a:solidFill>
        </p:spPr>
        <p:txBody>
          <a:bodyPr wrap="square" lIns="468000" tIns="468000" rIns="1044000" bIns="468000" rtlCol="0">
            <a:spAutoFit/>
          </a:bodyPr>
          <a:lstStyle/>
          <a:p>
            <a:r>
              <a:rPr lang="de-DE" sz="3600" dirty="0">
                <a:latin typeface="EB Garamond" panose="00000500000000000000" pitchFamily="2" charset="0"/>
                <a:ea typeface="EB Garamond" panose="00000500000000000000" pitchFamily="2" charset="0"/>
                <a:cs typeface="Arial" panose="020B0604020202020204" pitchFamily="34" charset="0"/>
              </a:rPr>
              <a:t>Denn „sind wir um den Verstand gekommen“, so ist es für Gott geschehen, und „sind wir bei gesundem Verstande“, so sind wir’s zum Segen für euch. Denn die Liebe Christi </a:t>
            </a:r>
            <a:r>
              <a:rPr lang="de-DE" sz="3600" u="sng" dirty="0">
                <a:latin typeface="EB Garamond" panose="00000500000000000000" pitchFamily="2" charset="0"/>
                <a:ea typeface="EB Garamond" panose="00000500000000000000" pitchFamily="2" charset="0"/>
                <a:cs typeface="Arial" panose="020B0604020202020204" pitchFamily="34" charset="0"/>
              </a:rPr>
              <a:t>drängt</a:t>
            </a:r>
            <a:r>
              <a:rPr lang="de-DE" sz="3600" dirty="0">
                <a:latin typeface="EB Garamond" panose="00000500000000000000" pitchFamily="2" charset="0"/>
                <a:ea typeface="EB Garamond" panose="00000500000000000000" pitchFamily="2" charset="0"/>
                <a:cs typeface="Arial" panose="020B0604020202020204" pitchFamily="34" charset="0"/>
              </a:rPr>
              <a:t> uns  …</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r>
              <a:rPr lang="de-DE" sz="3600" dirty="0">
                <a:latin typeface="EB Garamond" panose="00000500000000000000" pitchFamily="2" charset="0"/>
                <a:ea typeface="EB Garamond" panose="00000500000000000000" pitchFamily="2" charset="0"/>
                <a:cs typeface="Arial" panose="020B0604020202020204" pitchFamily="34" charset="0"/>
              </a:rPr>
              <a:t>Er hatte aber jeden Sabbat Unterredungen in der Synagoge und überzeugte Juden und Griechen. Als aber Silas und Timotheus aus Mazedonien ankamen, wurde Paulus durch den Geist </a:t>
            </a:r>
            <a:r>
              <a:rPr lang="de-DE" sz="3600" u="sng" dirty="0">
                <a:latin typeface="EB Garamond" panose="00000500000000000000" pitchFamily="2" charset="0"/>
                <a:ea typeface="EB Garamond" panose="00000500000000000000" pitchFamily="2" charset="0"/>
                <a:cs typeface="Arial" panose="020B0604020202020204" pitchFamily="34" charset="0"/>
              </a:rPr>
              <a:t>gedrängt</a:t>
            </a:r>
            <a:r>
              <a:rPr lang="de-DE" sz="3600" dirty="0">
                <a:latin typeface="EB Garamond" panose="00000500000000000000" pitchFamily="2" charset="0"/>
                <a:ea typeface="EB Garamond" panose="00000500000000000000" pitchFamily="2" charset="0"/>
                <a:cs typeface="Arial" panose="020B0604020202020204" pitchFamily="34" charset="0"/>
              </a:rPr>
              <a:t>, den Juden zu bezeugen, dass Jesus der Christus ist.</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Reem Kufi" pitchFamily="2" charset="-78"/>
            </a:endParaRPr>
          </a:p>
        </p:txBody>
      </p:sp>
      <p:sp>
        <p:nvSpPr>
          <p:cNvPr id="4" name="Textfeld 3">
            <a:extLst>
              <a:ext uri="{FF2B5EF4-FFF2-40B4-BE49-F238E27FC236}">
                <a16:creationId xmlns:a16="http://schemas.microsoft.com/office/drawing/2014/main" id="{06457BF9-B708-4FAA-B58B-3D339CF44C29}"/>
              </a:ext>
            </a:extLst>
          </p:cNvPr>
          <p:cNvSpPr txBox="1"/>
          <p:nvPr/>
        </p:nvSpPr>
        <p:spPr>
          <a:xfrm>
            <a:off x="222683" y="2333414"/>
            <a:ext cx="12327874" cy="523220"/>
          </a:xfrm>
          <a:prstGeom prst="rect">
            <a:avLst/>
          </a:prstGeom>
          <a:noFill/>
        </p:spPr>
        <p:txBody>
          <a:bodyPr wrap="square" rtlCol="0">
            <a:spAutoFit/>
          </a:bodyPr>
          <a:lstStyle/>
          <a:p>
            <a:r>
              <a:rPr lang="de-DE" sz="2800" b="1" dirty="0">
                <a:latin typeface="Papyrus" panose="03070502060502030205" pitchFamily="66" charset="0"/>
              </a:rPr>
              <a:t>2. Korintherbrief, Kap. 5, 13-14</a:t>
            </a:r>
            <a:endParaRPr lang="de-DE" b="1" dirty="0">
              <a:latin typeface="Papyrus" panose="03070502060502030205" pitchFamily="66" charset="0"/>
            </a:endParaRPr>
          </a:p>
        </p:txBody>
      </p:sp>
      <p:sp>
        <p:nvSpPr>
          <p:cNvPr id="5" name="Textfeld 4">
            <a:extLst>
              <a:ext uri="{FF2B5EF4-FFF2-40B4-BE49-F238E27FC236}">
                <a16:creationId xmlns:a16="http://schemas.microsoft.com/office/drawing/2014/main" id="{7732CB8D-83A9-4A33-889D-CE1E79F25DF1}"/>
              </a:ext>
            </a:extLst>
          </p:cNvPr>
          <p:cNvSpPr txBox="1"/>
          <p:nvPr/>
        </p:nvSpPr>
        <p:spPr>
          <a:xfrm>
            <a:off x="222683" y="6334780"/>
            <a:ext cx="12327874" cy="523220"/>
          </a:xfrm>
          <a:prstGeom prst="rect">
            <a:avLst/>
          </a:prstGeom>
          <a:noFill/>
        </p:spPr>
        <p:txBody>
          <a:bodyPr wrap="square" rtlCol="0">
            <a:spAutoFit/>
          </a:bodyPr>
          <a:lstStyle/>
          <a:p>
            <a:r>
              <a:rPr lang="de-DE" sz="2800" b="1" dirty="0">
                <a:latin typeface="Papyrus" panose="03070502060502030205" pitchFamily="66" charset="0"/>
              </a:rPr>
              <a:t>Apostelgeschichte, Kap. 18, 4-5 (Theophilus-Bibel)</a:t>
            </a:r>
            <a:endParaRPr lang="de-DE" b="1" dirty="0">
              <a:latin typeface="Papyrus" panose="03070502060502030205" pitchFamily="66" charset="0"/>
            </a:endParaRPr>
          </a:p>
        </p:txBody>
      </p:sp>
    </p:spTree>
    <p:extLst>
      <p:ext uri="{BB962C8B-B14F-4D97-AF65-F5344CB8AC3E}">
        <p14:creationId xmlns:p14="http://schemas.microsoft.com/office/powerpoint/2010/main" val="1339336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1000"/>
                                        <p:tgtEl>
                                          <p:spTgt spid="13">
                                            <p:txEl>
                                              <p:pRg st="0" end="0"/>
                                            </p:txEl>
                                          </p:spTgt>
                                        </p:tgtEl>
                                      </p:cBhvr>
                                    </p:animEffect>
                                    <p:anim calcmode="lin" valueType="num">
                                      <p:cBhvr>
                                        <p:cTn id="8"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13">
                                            <p:txEl>
                                              <p:pRg st="4" end="4"/>
                                            </p:txEl>
                                          </p:spTgt>
                                        </p:tgtEl>
                                        <p:attrNameLst>
                                          <p:attrName>style.visibility</p:attrName>
                                        </p:attrNameLst>
                                      </p:cBhvr>
                                      <p:to>
                                        <p:strVal val="visible"/>
                                      </p:to>
                                    </p:set>
                                    <p:animEffect transition="in" filter="fade">
                                      <p:cBhvr>
                                        <p:cTn id="17" dur="1000"/>
                                        <p:tgtEl>
                                          <p:spTgt spid="13">
                                            <p:txEl>
                                              <p:pRg st="4" end="4"/>
                                            </p:txEl>
                                          </p:spTgt>
                                        </p:tgtEl>
                                      </p:cBhvr>
                                    </p:animEffect>
                                    <p:anim calcmode="lin" valueType="num">
                                      <p:cBhvr>
                                        <p:cTn id="18" dur="10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13">
                                            <p:txEl>
                                              <p:pRg st="4" end="4"/>
                                            </p:txEl>
                                          </p:spTgt>
                                        </p:tgtEl>
                                        <p:attrNameLst>
                                          <p:attrName>ppt_y</p:attrName>
                                        </p:attrNameLst>
                                      </p:cBhvr>
                                      <p:tavLst>
                                        <p:tav tm="0">
                                          <p:val>
                                            <p:strVal val="#ppt_y+.1"/>
                                          </p:val>
                                        </p:tav>
                                        <p:tav tm="100000">
                                          <p:val>
                                            <p:strVal val="#ppt_y"/>
                                          </p:val>
                                        </p:tav>
                                      </p:tavLst>
                                    </p:anim>
                                  </p:childTnLst>
                                </p:cTn>
                              </p:par>
                            </p:childTnLst>
                          </p:cTn>
                        </p:par>
                        <p:par>
                          <p:cTn id="20" fill="hold">
                            <p:stCondLst>
                              <p:cond delay="1000"/>
                            </p:stCondLst>
                            <p:childTnLst>
                              <p:par>
                                <p:cTn id="21" presetID="1" presetClass="entr" presetSubtype="0"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71FBABCB-D791-4CC6-B93F-C31AAE2A4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11017"/>
            <a:ext cx="12734970" cy="7458918"/>
          </a:xfrm>
          <a:prstGeom prst="rect">
            <a:avLst/>
          </a:prstGeom>
        </p:spPr>
      </p:pic>
      <p:sp>
        <p:nvSpPr>
          <p:cNvPr id="13" name="Textfeld 12">
            <a:extLst>
              <a:ext uri="{FF2B5EF4-FFF2-40B4-BE49-F238E27FC236}">
                <a16:creationId xmlns:a16="http://schemas.microsoft.com/office/drawing/2014/main" id="{D1FD4B82-6FB0-451C-BCA8-D738ACD2D3A2}"/>
              </a:ext>
            </a:extLst>
          </p:cNvPr>
          <p:cNvSpPr txBox="1"/>
          <p:nvPr/>
        </p:nvSpPr>
        <p:spPr>
          <a:xfrm>
            <a:off x="-132202" y="-11017"/>
            <a:ext cx="12845138" cy="8147112"/>
          </a:xfrm>
          <a:prstGeom prst="rect">
            <a:avLst/>
          </a:prstGeom>
          <a:solidFill>
            <a:schemeClr val="bg1">
              <a:alpha val="73000"/>
            </a:schemeClr>
          </a:solidFill>
        </p:spPr>
        <p:txBody>
          <a:bodyPr wrap="square" lIns="468000" tIns="468000" rIns="1044000" bIns="468000" rtlCol="0">
            <a:spAutoFit/>
          </a:bodyPr>
          <a:lstStyle/>
          <a:p>
            <a:r>
              <a:rPr lang="de-DE" sz="3600" dirty="0">
                <a:latin typeface="EB Garamond" panose="00000500000000000000" pitchFamily="2" charset="0"/>
                <a:ea typeface="EB Garamond" panose="00000500000000000000" pitchFamily="2" charset="0"/>
                <a:cs typeface="Arial" panose="020B0604020202020204" pitchFamily="34" charset="0"/>
              </a:rPr>
              <a:t>Denn die Liebe Christi drängt uns, weil wir uns von der Überzeugung leiten lassen: Einer ist für alle gestorben,         folglich sind sie allesamt gestorben</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p:txBody>
      </p:sp>
      <p:sp>
        <p:nvSpPr>
          <p:cNvPr id="4" name="Textfeld 3">
            <a:extLst>
              <a:ext uri="{FF2B5EF4-FFF2-40B4-BE49-F238E27FC236}">
                <a16:creationId xmlns:a16="http://schemas.microsoft.com/office/drawing/2014/main" id="{06457BF9-B708-4FAA-B58B-3D339CF44C29}"/>
              </a:ext>
            </a:extLst>
          </p:cNvPr>
          <p:cNvSpPr txBox="1"/>
          <p:nvPr/>
        </p:nvSpPr>
        <p:spPr>
          <a:xfrm>
            <a:off x="222683" y="2333414"/>
            <a:ext cx="12327874" cy="523220"/>
          </a:xfrm>
          <a:prstGeom prst="rect">
            <a:avLst/>
          </a:prstGeom>
          <a:noFill/>
        </p:spPr>
        <p:txBody>
          <a:bodyPr wrap="square" rtlCol="0">
            <a:spAutoFit/>
          </a:bodyPr>
          <a:lstStyle/>
          <a:p>
            <a:r>
              <a:rPr lang="de-DE" sz="2800" b="1" dirty="0">
                <a:latin typeface="Papyrus" panose="03070502060502030205" pitchFamily="66" charset="0"/>
              </a:rPr>
              <a:t>2. Korintherbrief, Kap. 5, 14</a:t>
            </a:r>
            <a:endParaRPr lang="de-DE" b="1" dirty="0">
              <a:latin typeface="Papyrus" panose="03070502060502030205" pitchFamily="66" charset="0"/>
            </a:endParaRPr>
          </a:p>
        </p:txBody>
      </p:sp>
    </p:spTree>
    <p:extLst>
      <p:ext uri="{BB962C8B-B14F-4D97-AF65-F5344CB8AC3E}">
        <p14:creationId xmlns:p14="http://schemas.microsoft.com/office/powerpoint/2010/main" val="2911217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1000"/>
                                        <p:tgtEl>
                                          <p:spTgt spid="13">
                                            <p:txEl>
                                              <p:pRg st="0" end="0"/>
                                            </p:txEl>
                                          </p:spTgt>
                                        </p:tgtEl>
                                      </p:cBhvr>
                                    </p:animEffect>
                                    <p:anim calcmode="lin" valueType="num">
                                      <p:cBhvr>
                                        <p:cTn id="8"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71FBABCB-D791-4CC6-B93F-C31AAE2A4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11017"/>
            <a:ext cx="12734970" cy="7458918"/>
          </a:xfrm>
          <a:prstGeom prst="rect">
            <a:avLst/>
          </a:prstGeom>
        </p:spPr>
      </p:pic>
      <p:sp>
        <p:nvSpPr>
          <p:cNvPr id="13" name="Textfeld 12">
            <a:extLst>
              <a:ext uri="{FF2B5EF4-FFF2-40B4-BE49-F238E27FC236}">
                <a16:creationId xmlns:a16="http://schemas.microsoft.com/office/drawing/2014/main" id="{D1FD4B82-6FB0-451C-BCA8-D738ACD2D3A2}"/>
              </a:ext>
            </a:extLst>
          </p:cNvPr>
          <p:cNvSpPr txBox="1"/>
          <p:nvPr/>
        </p:nvSpPr>
        <p:spPr>
          <a:xfrm>
            <a:off x="-132202" y="-11017"/>
            <a:ext cx="12845138" cy="9255108"/>
          </a:xfrm>
          <a:prstGeom prst="rect">
            <a:avLst/>
          </a:prstGeom>
          <a:solidFill>
            <a:schemeClr val="bg1">
              <a:alpha val="73000"/>
            </a:schemeClr>
          </a:solidFill>
        </p:spPr>
        <p:txBody>
          <a:bodyPr wrap="square" lIns="468000" tIns="468000" rIns="1044000" bIns="468000" rtlCol="0">
            <a:spAutoFit/>
          </a:bodyPr>
          <a:lstStyle/>
          <a:p>
            <a:r>
              <a:rPr lang="de-DE" sz="3600" dirty="0">
                <a:latin typeface="EB Garamond" panose="00000500000000000000" pitchFamily="2" charset="0"/>
                <a:ea typeface="EB Garamond" panose="00000500000000000000" pitchFamily="2" charset="0"/>
                <a:cs typeface="Arial" panose="020B0604020202020204" pitchFamily="34" charset="0"/>
              </a:rPr>
              <a:t>Denn die Liebe Christi drängt uns, weil wir uns von der Überzeugung leiten lassen: Einer ist für alle gestorben,         folglich sind sie allesamt gestorben; und er ist darum für alle gestorben, damit die, welche leben, nicht mehr sich selbst leben, sondern dem, der für sie gestorben und auferweckt ist.</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p:txBody>
      </p:sp>
      <p:sp>
        <p:nvSpPr>
          <p:cNvPr id="4" name="Textfeld 3">
            <a:extLst>
              <a:ext uri="{FF2B5EF4-FFF2-40B4-BE49-F238E27FC236}">
                <a16:creationId xmlns:a16="http://schemas.microsoft.com/office/drawing/2014/main" id="{06457BF9-B708-4FAA-B58B-3D339CF44C29}"/>
              </a:ext>
            </a:extLst>
          </p:cNvPr>
          <p:cNvSpPr txBox="1"/>
          <p:nvPr/>
        </p:nvSpPr>
        <p:spPr>
          <a:xfrm>
            <a:off x="250402" y="3688686"/>
            <a:ext cx="12327874" cy="523220"/>
          </a:xfrm>
          <a:prstGeom prst="rect">
            <a:avLst/>
          </a:prstGeom>
          <a:noFill/>
        </p:spPr>
        <p:txBody>
          <a:bodyPr wrap="square" rtlCol="0">
            <a:spAutoFit/>
          </a:bodyPr>
          <a:lstStyle/>
          <a:p>
            <a:r>
              <a:rPr lang="de-DE" sz="2800" b="1" dirty="0">
                <a:latin typeface="Papyrus" panose="03070502060502030205" pitchFamily="66" charset="0"/>
              </a:rPr>
              <a:t>2. Korintherbrief, Kap. 5, 14-15</a:t>
            </a:r>
            <a:endParaRPr lang="de-DE" b="1" dirty="0">
              <a:latin typeface="Papyrus" panose="03070502060502030205" pitchFamily="66" charset="0"/>
            </a:endParaRPr>
          </a:p>
        </p:txBody>
      </p:sp>
    </p:spTree>
    <p:extLst>
      <p:ext uri="{BB962C8B-B14F-4D97-AF65-F5344CB8AC3E}">
        <p14:creationId xmlns:p14="http://schemas.microsoft.com/office/powerpoint/2010/main" val="1891910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71FBABCB-D791-4CC6-B93F-C31AAE2A4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11017"/>
            <a:ext cx="12734970" cy="7458918"/>
          </a:xfrm>
          <a:prstGeom prst="rect">
            <a:avLst/>
          </a:prstGeom>
        </p:spPr>
      </p:pic>
      <p:sp>
        <p:nvSpPr>
          <p:cNvPr id="13" name="Textfeld 12">
            <a:extLst>
              <a:ext uri="{FF2B5EF4-FFF2-40B4-BE49-F238E27FC236}">
                <a16:creationId xmlns:a16="http://schemas.microsoft.com/office/drawing/2014/main" id="{D1FD4B82-6FB0-451C-BCA8-D738ACD2D3A2}"/>
              </a:ext>
            </a:extLst>
          </p:cNvPr>
          <p:cNvSpPr txBox="1"/>
          <p:nvPr/>
        </p:nvSpPr>
        <p:spPr>
          <a:xfrm>
            <a:off x="-132202" y="-11017"/>
            <a:ext cx="12845138" cy="10793991"/>
          </a:xfrm>
          <a:prstGeom prst="rect">
            <a:avLst/>
          </a:prstGeom>
          <a:solidFill>
            <a:schemeClr val="bg1">
              <a:alpha val="73000"/>
            </a:schemeClr>
          </a:solidFill>
        </p:spPr>
        <p:txBody>
          <a:bodyPr wrap="square" lIns="468000" tIns="468000" rIns="1044000" bIns="468000" rtlCol="0">
            <a:spAutoFit/>
          </a:bodyPr>
          <a:lstStyle/>
          <a:p>
            <a:r>
              <a:rPr lang="de-DE" sz="3000" dirty="0">
                <a:solidFill>
                  <a:srgbClr val="000000"/>
                </a:solidFill>
                <a:latin typeface="EB Garamond" panose="00000500000000000000" pitchFamily="2" charset="0"/>
                <a:ea typeface="EB Garamond" panose="00000500000000000000" pitchFamily="2" charset="0"/>
                <a:cs typeface="Arial" panose="020B0604020202020204" pitchFamily="34" charset="0"/>
              </a:rPr>
              <a:t>„</a:t>
            </a:r>
            <a:r>
              <a:rPr lang="de-DE" sz="3000" dirty="0">
                <a:latin typeface="EB Garamond" panose="00000500000000000000" pitchFamily="2" charset="0"/>
                <a:ea typeface="EB Garamond" panose="00000500000000000000" pitchFamily="2" charset="0"/>
                <a:cs typeface="Arial" panose="020B0604020202020204" pitchFamily="34" charset="0"/>
              </a:rPr>
              <a:t>Sie haben eine ganze Reihe von Aspekten des Christentums übernommen. Es ist, als ob die christliche Flut abebbte und  dabei einige Dinge zurückließ. Und diese Dinge wurden von Menschen aufgegriffen, um das gottförmige Loch zu füllen,  das der Rückzug des Christentums und der Niedergang des christlichen Gottesdienstes hinterlassen hat. Aber sie haben die schlechten Teile genommen und die guten Teile weggelassen.”</a:t>
            </a:r>
            <a:endParaRPr lang="de-DE" sz="3000" dirty="0">
              <a:effectLst/>
              <a:latin typeface="EB Garamond" panose="00000500000000000000" pitchFamily="2" charset="0"/>
              <a:ea typeface="EB Garamond" panose="00000500000000000000" pitchFamily="2" charset="0"/>
              <a:cs typeface="Arial" panose="020B0604020202020204" pitchFamily="34" charset="0"/>
            </a:endParaRPr>
          </a:p>
          <a:p>
            <a:endParaRPr lang="de-DE" sz="1200" dirty="0">
              <a:latin typeface="EB Garamond" panose="00000500000000000000" pitchFamily="2" charset="0"/>
              <a:ea typeface="EB Garamond" panose="00000500000000000000" pitchFamily="2" charset="0"/>
              <a:cs typeface="Arial" panose="020B0604020202020204" pitchFamily="34" charset="0"/>
            </a:endParaRPr>
          </a:p>
          <a:p>
            <a:r>
              <a:rPr lang="de-DE" sz="3000" dirty="0">
                <a:effectLst/>
                <a:latin typeface="EB Garamond" panose="00000500000000000000" pitchFamily="2" charset="0"/>
                <a:ea typeface="EB Garamond" panose="00000500000000000000" pitchFamily="2" charset="0"/>
                <a:cs typeface="Arial" panose="020B0604020202020204" pitchFamily="34" charset="0"/>
              </a:rPr>
              <a:t>„</a:t>
            </a:r>
            <a:r>
              <a:rPr lang="en-US" sz="3000" dirty="0">
                <a:latin typeface="EB Garamond" panose="00000500000000000000" pitchFamily="2" charset="0"/>
                <a:ea typeface="EB Garamond" panose="00000500000000000000" pitchFamily="2" charset="0"/>
                <a:cs typeface="Arial" panose="020B0604020202020204" pitchFamily="34" charset="0"/>
              </a:rPr>
              <a:t>They’ve taken on quite a lot of aspects of Christianity. It’s as though as the Christian tide has ebbed away, so it’s left some things behind. And these have been taken up by people to help fill the kind of God-shaped hole left by the retreat of Christianity, and the decline of Christian worship. But they’ve taken the bad bits and left out the good bits.</a:t>
            </a:r>
            <a:r>
              <a:rPr lang="de-DE" sz="3000" dirty="0">
                <a:effectLst/>
                <a:latin typeface="EB Garamond" panose="00000500000000000000" pitchFamily="2" charset="0"/>
                <a:ea typeface="EB Garamond" panose="00000500000000000000" pitchFamily="2" charset="0"/>
                <a:cs typeface="Arial" panose="020B0604020202020204" pitchFamily="34" charset="0"/>
              </a:rPr>
              <a:t>“</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Reem Kufi" pitchFamily="2" charset="-78"/>
            </a:endParaRPr>
          </a:p>
        </p:txBody>
      </p:sp>
      <p:sp>
        <p:nvSpPr>
          <p:cNvPr id="4" name="Textfeld 3">
            <a:extLst>
              <a:ext uri="{FF2B5EF4-FFF2-40B4-BE49-F238E27FC236}">
                <a16:creationId xmlns:a16="http://schemas.microsoft.com/office/drawing/2014/main" id="{06457BF9-B708-4FAA-B58B-3D339CF44C29}"/>
              </a:ext>
            </a:extLst>
          </p:cNvPr>
          <p:cNvSpPr txBox="1"/>
          <p:nvPr/>
        </p:nvSpPr>
        <p:spPr>
          <a:xfrm>
            <a:off x="274894" y="5889049"/>
            <a:ext cx="12327874" cy="1354217"/>
          </a:xfrm>
          <a:prstGeom prst="rect">
            <a:avLst/>
          </a:prstGeom>
          <a:noFill/>
        </p:spPr>
        <p:txBody>
          <a:bodyPr wrap="square" rtlCol="0">
            <a:spAutoFit/>
          </a:bodyPr>
          <a:lstStyle/>
          <a:p>
            <a:r>
              <a:rPr lang="de-DE" sz="2500" b="1" dirty="0">
                <a:latin typeface="Papyrus" panose="03070502060502030205" pitchFamily="66" charset="0"/>
              </a:rPr>
              <a:t>Toby Young in einem Interview mit „The Christian Institute“</a:t>
            </a:r>
          </a:p>
          <a:p>
            <a:r>
              <a:rPr lang="de-DE" b="1" dirty="0">
                <a:latin typeface="Papyrus" panose="03070502060502030205" pitchFamily="66" charset="0"/>
                <a:hlinkClick r:id="rId3"/>
              </a:rPr>
              <a:t>www.christian.org.uk/press_release/toby-young-on-christianity-the-church-of-woke-and-the-death-of-forgiveness</a:t>
            </a:r>
            <a:r>
              <a:rPr lang="de-DE" b="1" dirty="0">
                <a:latin typeface="Papyrus" panose="03070502060502030205" pitchFamily="66" charset="0"/>
              </a:rPr>
              <a:t> </a:t>
            </a:r>
          </a:p>
          <a:p>
            <a:r>
              <a:rPr lang="de-DE" b="1" dirty="0">
                <a:latin typeface="Papyrus" panose="03070502060502030205" pitchFamily="66" charset="0"/>
              </a:rPr>
              <a:t>(Sept. 2024)</a:t>
            </a:r>
          </a:p>
          <a:p>
            <a:endParaRPr lang="de-DE" b="1" dirty="0">
              <a:latin typeface="Papyrus" panose="03070502060502030205" pitchFamily="66" charset="0"/>
            </a:endParaRPr>
          </a:p>
        </p:txBody>
      </p:sp>
    </p:spTree>
    <p:extLst>
      <p:ext uri="{BB962C8B-B14F-4D97-AF65-F5344CB8AC3E}">
        <p14:creationId xmlns:p14="http://schemas.microsoft.com/office/powerpoint/2010/main" val="1543251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1000"/>
                                        <p:tgtEl>
                                          <p:spTgt spid="13">
                                            <p:txEl>
                                              <p:pRg st="0" end="0"/>
                                            </p:txEl>
                                          </p:spTgt>
                                        </p:tgtEl>
                                      </p:cBhvr>
                                    </p:animEffect>
                                    <p:anim calcmode="lin" valueType="num">
                                      <p:cBhvr>
                                        <p:cTn id="8"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3">
                                            <p:txEl>
                                              <p:pRg st="2" end="2"/>
                                            </p:txEl>
                                          </p:spTgt>
                                        </p:tgtEl>
                                        <p:attrNameLst>
                                          <p:attrName>style.visibility</p:attrName>
                                        </p:attrNameLst>
                                      </p:cBhvr>
                                      <p:to>
                                        <p:strVal val="visible"/>
                                      </p:to>
                                    </p:set>
                                    <p:animEffect transition="in" filter="fade">
                                      <p:cBhvr>
                                        <p:cTn id="13" dur="1000"/>
                                        <p:tgtEl>
                                          <p:spTgt spid="13">
                                            <p:txEl>
                                              <p:pRg st="2" end="2"/>
                                            </p:txEl>
                                          </p:spTgt>
                                        </p:tgtEl>
                                      </p:cBhvr>
                                    </p:animEffect>
                                    <p:anim calcmode="lin" valueType="num">
                                      <p:cBhvr>
                                        <p:cTn id="14" dur="10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1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1" presetClass="entr" presetSubtype="0"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71FBABCB-D791-4CC6-B93F-C31AAE2A4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11017"/>
            <a:ext cx="12734970" cy="7458918"/>
          </a:xfrm>
          <a:prstGeom prst="rect">
            <a:avLst/>
          </a:prstGeom>
        </p:spPr>
      </p:pic>
      <p:sp>
        <p:nvSpPr>
          <p:cNvPr id="13" name="Textfeld 12">
            <a:extLst>
              <a:ext uri="{FF2B5EF4-FFF2-40B4-BE49-F238E27FC236}">
                <a16:creationId xmlns:a16="http://schemas.microsoft.com/office/drawing/2014/main" id="{D1FD4B82-6FB0-451C-BCA8-D738ACD2D3A2}"/>
              </a:ext>
            </a:extLst>
          </p:cNvPr>
          <p:cNvSpPr txBox="1"/>
          <p:nvPr/>
        </p:nvSpPr>
        <p:spPr>
          <a:xfrm>
            <a:off x="-132202" y="-11017"/>
            <a:ext cx="12845138" cy="9255108"/>
          </a:xfrm>
          <a:prstGeom prst="rect">
            <a:avLst/>
          </a:prstGeom>
          <a:solidFill>
            <a:schemeClr val="bg1">
              <a:alpha val="73000"/>
            </a:schemeClr>
          </a:solidFill>
        </p:spPr>
        <p:txBody>
          <a:bodyPr wrap="square" lIns="468000" tIns="468000" rIns="1044000" bIns="468000" rtlCol="0">
            <a:spAutoFit/>
          </a:bodyPr>
          <a:lstStyle/>
          <a:p>
            <a:r>
              <a:rPr lang="de-DE" sz="3600" dirty="0">
                <a:latin typeface="EB Garamond" panose="00000500000000000000" pitchFamily="2" charset="0"/>
                <a:ea typeface="EB Garamond" panose="00000500000000000000" pitchFamily="2" charset="0"/>
                <a:cs typeface="Arial" panose="020B0604020202020204" pitchFamily="34" charset="0"/>
              </a:rPr>
              <a:t>Daher kennen wir von jetzt ab niemand mehr nach dem Fleisch; nein, sogar wenn wir (früher) Christus nach dem Fleisch gekannt haben, so kennen wir ihn doch jetzt nicht mehr so. Wenn also jemand in Christus ist, so ist er eine neue Schöpfung: das Alte ist vergangen, siehe, ein Neues ist entstanden!</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p:txBody>
      </p:sp>
      <p:sp>
        <p:nvSpPr>
          <p:cNvPr id="4" name="Textfeld 3">
            <a:extLst>
              <a:ext uri="{FF2B5EF4-FFF2-40B4-BE49-F238E27FC236}">
                <a16:creationId xmlns:a16="http://schemas.microsoft.com/office/drawing/2014/main" id="{06457BF9-B708-4FAA-B58B-3D339CF44C29}"/>
              </a:ext>
            </a:extLst>
          </p:cNvPr>
          <p:cNvSpPr txBox="1"/>
          <p:nvPr/>
        </p:nvSpPr>
        <p:spPr>
          <a:xfrm>
            <a:off x="250402" y="3688686"/>
            <a:ext cx="12327874" cy="523220"/>
          </a:xfrm>
          <a:prstGeom prst="rect">
            <a:avLst/>
          </a:prstGeom>
          <a:noFill/>
        </p:spPr>
        <p:txBody>
          <a:bodyPr wrap="square" rtlCol="0">
            <a:spAutoFit/>
          </a:bodyPr>
          <a:lstStyle/>
          <a:p>
            <a:r>
              <a:rPr lang="de-DE" sz="2800" b="1" dirty="0">
                <a:latin typeface="Papyrus" panose="03070502060502030205" pitchFamily="66" charset="0"/>
              </a:rPr>
              <a:t>2. Korintherbrief, Kap. 5, 16-17</a:t>
            </a:r>
            <a:endParaRPr lang="de-DE" b="1" dirty="0">
              <a:latin typeface="Papyrus" panose="03070502060502030205" pitchFamily="66" charset="0"/>
            </a:endParaRPr>
          </a:p>
        </p:txBody>
      </p:sp>
      <p:grpSp>
        <p:nvGrpSpPr>
          <p:cNvPr id="8" name="Gruppieren 7">
            <a:extLst>
              <a:ext uri="{FF2B5EF4-FFF2-40B4-BE49-F238E27FC236}">
                <a16:creationId xmlns:a16="http://schemas.microsoft.com/office/drawing/2014/main" id="{B47999D3-8272-4182-83C5-2BB19AC29028}"/>
              </a:ext>
            </a:extLst>
          </p:cNvPr>
          <p:cNvGrpSpPr/>
          <p:nvPr/>
        </p:nvGrpSpPr>
        <p:grpSpPr>
          <a:xfrm>
            <a:off x="5633545" y="952033"/>
            <a:ext cx="5841826" cy="47914"/>
            <a:chOff x="5937071" y="952031"/>
            <a:chExt cx="1447920" cy="360"/>
          </a:xfrm>
        </p:grpSpPr>
        <mc:AlternateContent xmlns:mc="http://schemas.openxmlformats.org/markup-compatibility/2006" xmlns:p14="http://schemas.microsoft.com/office/powerpoint/2010/main">
          <mc:Choice Requires="p14">
            <p:contentPart p14:bwMode="auto" r:id="rId3">
              <p14:nvContentPartPr>
                <p14:cNvPr id="5" name="Freihand 4">
                  <a:extLst>
                    <a:ext uri="{FF2B5EF4-FFF2-40B4-BE49-F238E27FC236}">
                      <a16:creationId xmlns:a16="http://schemas.microsoft.com/office/drawing/2014/main" id="{A88BD9BB-1244-4711-B94E-4C567D2ED8D4}"/>
                    </a:ext>
                  </a:extLst>
                </p14:cNvPr>
                <p14:cNvContentPartPr/>
                <p14:nvPr/>
              </p14:nvContentPartPr>
              <p14:xfrm>
                <a:off x="5938871" y="952031"/>
                <a:ext cx="13680" cy="360"/>
              </p14:xfrm>
            </p:contentPart>
          </mc:Choice>
          <mc:Fallback xmlns="">
            <p:pic>
              <p:nvPicPr>
                <p:cNvPr id="5" name="Freihand 4">
                  <a:extLst>
                    <a:ext uri="{FF2B5EF4-FFF2-40B4-BE49-F238E27FC236}">
                      <a16:creationId xmlns:a16="http://schemas.microsoft.com/office/drawing/2014/main" id="{A88BD9BB-1244-4711-B94E-4C567D2ED8D4}"/>
                    </a:ext>
                  </a:extLst>
                </p:cNvPr>
                <p:cNvPicPr/>
                <p:nvPr/>
              </p:nvPicPr>
              <p:blipFill>
                <a:blip r:embed="rId4"/>
                <a:stretch>
                  <a:fillRect/>
                </a:stretch>
              </p:blipFill>
              <p:spPr>
                <a:xfrm>
                  <a:off x="5912231" y="925391"/>
                  <a:ext cx="67320" cy="54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Freihand 5">
                  <a:extLst>
                    <a:ext uri="{FF2B5EF4-FFF2-40B4-BE49-F238E27FC236}">
                      <a16:creationId xmlns:a16="http://schemas.microsoft.com/office/drawing/2014/main" id="{AB6E08C4-3E3B-4AD3-8BC2-35E09BFD17DA}"/>
                    </a:ext>
                  </a:extLst>
                </p14:cNvPr>
                <p14:cNvContentPartPr/>
                <p14:nvPr/>
              </p14:nvContentPartPr>
              <p14:xfrm>
                <a:off x="5937071" y="952031"/>
                <a:ext cx="1447920" cy="360"/>
              </p14:xfrm>
            </p:contentPart>
          </mc:Choice>
          <mc:Fallback xmlns="">
            <p:pic>
              <p:nvPicPr>
                <p:cNvPr id="6" name="Freihand 5">
                  <a:extLst>
                    <a:ext uri="{FF2B5EF4-FFF2-40B4-BE49-F238E27FC236}">
                      <a16:creationId xmlns:a16="http://schemas.microsoft.com/office/drawing/2014/main" id="{AB6E08C4-3E3B-4AD3-8BC2-35E09BFD17DA}"/>
                    </a:ext>
                  </a:extLst>
                </p:cNvPr>
                <p:cNvPicPr/>
                <p:nvPr/>
              </p:nvPicPr>
              <p:blipFill>
                <a:blip r:embed="rId6"/>
                <a:stretch>
                  <a:fillRect/>
                </a:stretch>
              </p:blipFill>
              <p:spPr>
                <a:xfrm>
                  <a:off x="5910071" y="925391"/>
                  <a:ext cx="1501560" cy="54000"/>
                </a:xfrm>
                <a:prstGeom prst="rect">
                  <a:avLst/>
                </a:prstGeom>
              </p:spPr>
            </p:pic>
          </mc:Fallback>
        </mc:AlternateContent>
      </p:grpSp>
      <p:grpSp>
        <p:nvGrpSpPr>
          <p:cNvPr id="10" name="Gruppieren 9">
            <a:extLst>
              <a:ext uri="{FF2B5EF4-FFF2-40B4-BE49-F238E27FC236}">
                <a16:creationId xmlns:a16="http://schemas.microsoft.com/office/drawing/2014/main" id="{DCFD37BA-00EF-4593-B6FF-27359102087E}"/>
              </a:ext>
            </a:extLst>
          </p:cNvPr>
          <p:cNvGrpSpPr/>
          <p:nvPr/>
        </p:nvGrpSpPr>
        <p:grpSpPr>
          <a:xfrm>
            <a:off x="369988" y="2598177"/>
            <a:ext cx="3343453" cy="125861"/>
            <a:chOff x="5937071" y="952031"/>
            <a:chExt cx="1447920" cy="360"/>
          </a:xfrm>
        </p:grpSpPr>
        <mc:AlternateContent xmlns:mc="http://schemas.openxmlformats.org/markup-compatibility/2006" xmlns:p14="http://schemas.microsoft.com/office/powerpoint/2010/main">
          <mc:Choice Requires="p14">
            <p:contentPart p14:bwMode="auto" r:id="rId7">
              <p14:nvContentPartPr>
                <p14:cNvPr id="11" name="Freihand 10">
                  <a:extLst>
                    <a:ext uri="{FF2B5EF4-FFF2-40B4-BE49-F238E27FC236}">
                      <a16:creationId xmlns:a16="http://schemas.microsoft.com/office/drawing/2014/main" id="{B41D272F-8384-456C-A06C-4D1BA879B075}"/>
                    </a:ext>
                  </a:extLst>
                </p14:cNvPr>
                <p14:cNvContentPartPr/>
                <p14:nvPr/>
              </p14:nvContentPartPr>
              <p14:xfrm>
                <a:off x="5938871" y="952031"/>
                <a:ext cx="13680" cy="360"/>
              </p14:xfrm>
            </p:contentPart>
          </mc:Choice>
          <mc:Fallback xmlns="">
            <p:pic>
              <p:nvPicPr>
                <p:cNvPr id="11" name="Freihand 10">
                  <a:extLst>
                    <a:ext uri="{FF2B5EF4-FFF2-40B4-BE49-F238E27FC236}">
                      <a16:creationId xmlns:a16="http://schemas.microsoft.com/office/drawing/2014/main" id="{B41D272F-8384-456C-A06C-4D1BA879B075}"/>
                    </a:ext>
                  </a:extLst>
                </p:cNvPr>
                <p:cNvPicPr/>
                <p:nvPr/>
              </p:nvPicPr>
              <p:blipFill>
                <a:blip r:embed="rId4"/>
                <a:stretch>
                  <a:fillRect/>
                </a:stretch>
              </p:blipFill>
              <p:spPr>
                <a:xfrm>
                  <a:off x="5912231" y="925391"/>
                  <a:ext cx="67320" cy="54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2" name="Freihand 11">
                  <a:extLst>
                    <a:ext uri="{FF2B5EF4-FFF2-40B4-BE49-F238E27FC236}">
                      <a16:creationId xmlns:a16="http://schemas.microsoft.com/office/drawing/2014/main" id="{396A06F6-234D-459F-8E68-EDAB73B747B8}"/>
                    </a:ext>
                  </a:extLst>
                </p14:cNvPr>
                <p14:cNvContentPartPr/>
                <p14:nvPr/>
              </p14:nvContentPartPr>
              <p14:xfrm>
                <a:off x="5937071" y="952031"/>
                <a:ext cx="1447920" cy="360"/>
              </p14:xfrm>
            </p:contentPart>
          </mc:Choice>
          <mc:Fallback xmlns="">
            <p:pic>
              <p:nvPicPr>
                <p:cNvPr id="12" name="Freihand 11">
                  <a:extLst>
                    <a:ext uri="{FF2B5EF4-FFF2-40B4-BE49-F238E27FC236}">
                      <a16:creationId xmlns:a16="http://schemas.microsoft.com/office/drawing/2014/main" id="{396A06F6-234D-459F-8E68-EDAB73B747B8}"/>
                    </a:ext>
                  </a:extLst>
                </p:cNvPr>
                <p:cNvPicPr/>
                <p:nvPr/>
              </p:nvPicPr>
              <p:blipFill>
                <a:blip r:embed="rId6"/>
                <a:stretch>
                  <a:fillRect/>
                </a:stretch>
              </p:blipFill>
              <p:spPr>
                <a:xfrm>
                  <a:off x="5910071" y="925391"/>
                  <a:ext cx="1501560" cy="54000"/>
                </a:xfrm>
                <a:prstGeom prst="rect">
                  <a:avLst/>
                </a:prstGeom>
              </p:spPr>
            </p:pic>
          </mc:Fallback>
        </mc:AlternateContent>
      </p:grpSp>
    </p:spTree>
    <p:extLst>
      <p:ext uri="{BB962C8B-B14F-4D97-AF65-F5344CB8AC3E}">
        <p14:creationId xmlns:p14="http://schemas.microsoft.com/office/powerpoint/2010/main" val="2278935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200" fill="hold"/>
                                        <p:tgtEl>
                                          <p:spTgt spid="8"/>
                                        </p:tgtEl>
                                        <p:attrNameLst>
                                          <p:attrName>drawProgress</p:attrName>
                                        </p:attrNameLst>
                                      </p:cBhvr>
                                      <p:tavLst>
                                        <p:tav tm="0">
                                          <p:val>
                                            <p:fltVal val="0"/>
                                          </p:val>
                                        </p:tav>
                                        <p:tav tm="100000">
                                          <p:val>
                                            <p:fltVal val="1"/>
                                          </p:val>
                                        </p:tav>
                                      </p:tavLst>
                                    </p:anim>
                                  </p:childTnLst>
                                </p:cTn>
                              </p:par>
                            </p:childTnLst>
                          </p:cTn>
                        </p:par>
                      </p:childTnLst>
                    </p:cTn>
                  </p:par>
                  <p:par>
                    <p:cTn id="8" fill="hold">
                      <p:stCondLst>
                        <p:cond delay="indefinite"/>
                      </p:stCondLst>
                      <p:childTnLst>
                        <p:par>
                          <p:cTn id="9" fill="hold">
                            <p:stCondLst>
                              <p:cond delay="0"/>
                            </p:stCondLst>
                            <p:childTnLst>
                              <p:par>
                                <p:cTn id="10" presetID="63"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1200" fill="hold"/>
                                        <p:tgtEl>
                                          <p:spTgt spid="10"/>
                                        </p:tgtEl>
                                        <p:attrNameLst>
                                          <p:attrName>drawProgress</p:attrName>
                                        </p:attrNameLst>
                                      </p:cBhvr>
                                      <p:tavLst>
                                        <p:tav tm="0">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71FBABCB-D791-4CC6-B93F-C31AAE2A4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11017"/>
            <a:ext cx="12734970" cy="7458918"/>
          </a:xfrm>
          <a:prstGeom prst="rect">
            <a:avLst/>
          </a:prstGeom>
        </p:spPr>
      </p:pic>
      <p:sp>
        <p:nvSpPr>
          <p:cNvPr id="13" name="Textfeld 12">
            <a:extLst>
              <a:ext uri="{FF2B5EF4-FFF2-40B4-BE49-F238E27FC236}">
                <a16:creationId xmlns:a16="http://schemas.microsoft.com/office/drawing/2014/main" id="{D1FD4B82-6FB0-451C-BCA8-D738ACD2D3A2}"/>
              </a:ext>
            </a:extLst>
          </p:cNvPr>
          <p:cNvSpPr txBox="1"/>
          <p:nvPr/>
        </p:nvSpPr>
        <p:spPr>
          <a:xfrm>
            <a:off x="-132202" y="-11017"/>
            <a:ext cx="12845138" cy="12240540"/>
          </a:xfrm>
          <a:prstGeom prst="rect">
            <a:avLst/>
          </a:prstGeom>
          <a:solidFill>
            <a:schemeClr val="bg1">
              <a:alpha val="73000"/>
            </a:schemeClr>
          </a:solidFill>
        </p:spPr>
        <p:txBody>
          <a:bodyPr wrap="square" lIns="468000" tIns="468000" rIns="1044000" bIns="468000" rtlCol="0">
            <a:spAutoFit/>
          </a:bodyPr>
          <a:lstStyle/>
          <a:p>
            <a:r>
              <a:rPr lang="de-DE" sz="3400" dirty="0">
                <a:latin typeface="EB Garamond" panose="00000500000000000000" pitchFamily="2" charset="0"/>
                <a:ea typeface="EB Garamond" panose="00000500000000000000" pitchFamily="2" charset="0"/>
                <a:cs typeface="Arial" panose="020B0604020202020204" pitchFamily="34" charset="0"/>
              </a:rPr>
              <a:t>In Damaskus lebte ein Jünger namens </a:t>
            </a:r>
            <a:r>
              <a:rPr lang="de-DE" sz="3400" dirty="0" err="1">
                <a:latin typeface="EB Garamond" panose="00000500000000000000" pitchFamily="2" charset="0"/>
                <a:ea typeface="EB Garamond" panose="00000500000000000000" pitchFamily="2" charset="0"/>
                <a:cs typeface="Arial" panose="020B0604020202020204" pitchFamily="34" charset="0"/>
              </a:rPr>
              <a:t>Hananias</a:t>
            </a:r>
            <a:r>
              <a:rPr lang="de-DE" sz="3400" dirty="0">
                <a:latin typeface="EB Garamond" panose="00000500000000000000" pitchFamily="2" charset="0"/>
                <a:ea typeface="EB Garamond" panose="00000500000000000000" pitchFamily="2" charset="0"/>
                <a:cs typeface="Arial" panose="020B0604020202020204" pitchFamily="34" charset="0"/>
              </a:rPr>
              <a:t>. Dem erschien der Herr in einer Vision. "</a:t>
            </a:r>
            <a:r>
              <a:rPr lang="de-DE" sz="3400" dirty="0" err="1">
                <a:latin typeface="EB Garamond" panose="00000500000000000000" pitchFamily="2" charset="0"/>
                <a:ea typeface="EB Garamond" panose="00000500000000000000" pitchFamily="2" charset="0"/>
                <a:cs typeface="Arial" panose="020B0604020202020204" pitchFamily="34" charset="0"/>
              </a:rPr>
              <a:t>Hananias</a:t>
            </a:r>
            <a:r>
              <a:rPr lang="de-DE" sz="3400" dirty="0">
                <a:latin typeface="EB Garamond" panose="00000500000000000000" pitchFamily="2" charset="0"/>
                <a:ea typeface="EB Garamond" panose="00000500000000000000" pitchFamily="2" charset="0"/>
                <a:cs typeface="Arial" panose="020B0604020202020204" pitchFamily="34" charset="0"/>
              </a:rPr>
              <a:t>!", sagte er. "Ja, Herr", antwortete dieser. "Steh auf und geh in die 'Gerade Straße' in das Haus von Judas", befahl ihm der Herr. "Frage dort nach einem Saulus aus Tarsus. Er betet nämlich und hat in einer Vision einen Mann namens </a:t>
            </a:r>
            <a:r>
              <a:rPr lang="de-DE" sz="3400" dirty="0" err="1">
                <a:latin typeface="EB Garamond" panose="00000500000000000000" pitchFamily="2" charset="0"/>
                <a:ea typeface="EB Garamond" panose="00000500000000000000" pitchFamily="2" charset="0"/>
                <a:cs typeface="Arial" panose="020B0604020202020204" pitchFamily="34" charset="0"/>
              </a:rPr>
              <a:t>Hananias</a:t>
            </a:r>
            <a:r>
              <a:rPr lang="de-DE" sz="3400" dirty="0">
                <a:latin typeface="EB Garamond" panose="00000500000000000000" pitchFamily="2" charset="0"/>
                <a:ea typeface="EB Garamond" panose="00000500000000000000" pitchFamily="2" charset="0"/>
                <a:cs typeface="Arial" panose="020B0604020202020204" pitchFamily="34" charset="0"/>
              </a:rPr>
              <a:t> gesehen, der hereinkam und ihm die Hände auflegte, damit er wieder sehen könnte." "Herr", entgegnete </a:t>
            </a:r>
            <a:r>
              <a:rPr lang="de-DE" sz="3400" dirty="0" err="1">
                <a:latin typeface="EB Garamond" panose="00000500000000000000" pitchFamily="2" charset="0"/>
                <a:ea typeface="EB Garamond" panose="00000500000000000000" pitchFamily="2" charset="0"/>
                <a:cs typeface="Arial" panose="020B0604020202020204" pitchFamily="34" charset="0"/>
              </a:rPr>
              <a:t>Hananias</a:t>
            </a:r>
            <a:r>
              <a:rPr lang="de-DE" sz="3400" dirty="0">
                <a:latin typeface="EB Garamond" panose="00000500000000000000" pitchFamily="2" charset="0"/>
                <a:ea typeface="EB Garamond" panose="00000500000000000000" pitchFamily="2" charset="0"/>
                <a:cs typeface="Arial" panose="020B0604020202020204" pitchFamily="34" charset="0"/>
              </a:rPr>
              <a:t>, "ich habe von vielen Seiten gehört, wie viel Böses dieser Mann deinen Heiligen Notiz in Jerusalem angetan hat. Und auch hier ist er von den Hohen Priestern bevollmächtigt, alle zu verhaften, die deinen Namen anrufen."</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p:txBody>
      </p:sp>
      <p:sp>
        <p:nvSpPr>
          <p:cNvPr id="4" name="Textfeld 3">
            <a:extLst>
              <a:ext uri="{FF2B5EF4-FFF2-40B4-BE49-F238E27FC236}">
                <a16:creationId xmlns:a16="http://schemas.microsoft.com/office/drawing/2014/main" id="{06457BF9-B708-4FAA-B58B-3D339CF44C29}"/>
              </a:ext>
            </a:extLst>
          </p:cNvPr>
          <p:cNvSpPr txBox="1"/>
          <p:nvPr/>
        </p:nvSpPr>
        <p:spPr>
          <a:xfrm>
            <a:off x="259051" y="6278392"/>
            <a:ext cx="11439685" cy="523220"/>
          </a:xfrm>
          <a:prstGeom prst="rect">
            <a:avLst/>
          </a:prstGeom>
          <a:noFill/>
        </p:spPr>
        <p:txBody>
          <a:bodyPr wrap="square" rtlCol="0">
            <a:spAutoFit/>
          </a:bodyPr>
          <a:lstStyle/>
          <a:p>
            <a:pPr algn="r"/>
            <a:r>
              <a:rPr lang="de-DE" sz="2800" b="1" dirty="0">
                <a:latin typeface="Papyrus" panose="03070502060502030205" pitchFamily="66" charset="0"/>
              </a:rPr>
              <a:t>Apostelgeschichte, Kap. 9,10-14</a:t>
            </a:r>
            <a:endParaRPr lang="de-DE" b="1" dirty="0">
              <a:latin typeface="Papyrus" panose="03070502060502030205" pitchFamily="66" charset="0"/>
            </a:endParaRPr>
          </a:p>
        </p:txBody>
      </p:sp>
    </p:spTree>
    <p:extLst>
      <p:ext uri="{BB962C8B-B14F-4D97-AF65-F5344CB8AC3E}">
        <p14:creationId xmlns:p14="http://schemas.microsoft.com/office/powerpoint/2010/main" val="2927192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1000"/>
                                        <p:tgtEl>
                                          <p:spTgt spid="13">
                                            <p:txEl>
                                              <p:pRg st="0" end="0"/>
                                            </p:txEl>
                                          </p:spTgt>
                                        </p:tgtEl>
                                      </p:cBhvr>
                                    </p:animEffect>
                                    <p:anim calcmode="lin" valueType="num">
                                      <p:cBhvr>
                                        <p:cTn id="8"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71FBABCB-D791-4CC6-B93F-C31AAE2A4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02" y="-11017"/>
            <a:ext cx="12734970" cy="7458918"/>
          </a:xfrm>
          <a:prstGeom prst="rect">
            <a:avLst/>
          </a:prstGeom>
        </p:spPr>
      </p:pic>
      <p:sp>
        <p:nvSpPr>
          <p:cNvPr id="13" name="Textfeld 12">
            <a:extLst>
              <a:ext uri="{FF2B5EF4-FFF2-40B4-BE49-F238E27FC236}">
                <a16:creationId xmlns:a16="http://schemas.microsoft.com/office/drawing/2014/main" id="{D1FD4B82-6FB0-451C-BCA8-D738ACD2D3A2}"/>
              </a:ext>
            </a:extLst>
          </p:cNvPr>
          <p:cNvSpPr txBox="1"/>
          <p:nvPr/>
        </p:nvSpPr>
        <p:spPr>
          <a:xfrm>
            <a:off x="-132202" y="-11017"/>
            <a:ext cx="12845138" cy="8701110"/>
          </a:xfrm>
          <a:prstGeom prst="rect">
            <a:avLst/>
          </a:prstGeom>
          <a:solidFill>
            <a:schemeClr val="bg1">
              <a:alpha val="73000"/>
            </a:schemeClr>
          </a:solidFill>
        </p:spPr>
        <p:txBody>
          <a:bodyPr wrap="square" lIns="468000" tIns="468000" rIns="1044000" bIns="468000" rtlCol="0">
            <a:spAutoFit/>
          </a:bodyPr>
          <a:lstStyle/>
          <a:p>
            <a:r>
              <a:rPr lang="de-DE" sz="3600" dirty="0">
                <a:latin typeface="EB Garamond" panose="00000500000000000000" pitchFamily="2" charset="0"/>
                <a:ea typeface="EB Garamond" panose="00000500000000000000" pitchFamily="2" charset="0"/>
                <a:cs typeface="Arial" panose="020B0604020202020204" pitchFamily="34" charset="0"/>
              </a:rPr>
              <a:t>Doch der Herr sagte: "Geh nur hin! Denn gerade ihn habe ich als Werkzeug für mich ausgewählt. Er soll meinen Namen bei Nichtjuden und ihren Königen genauso bekannt machen wie bei den Israeliten. Ich werde ihm zeigen, wie viel er nun für meinen Namen leiden muss."</a:t>
            </a: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a:p>
            <a:endParaRPr lang="de-DE" sz="3600" dirty="0">
              <a:latin typeface="EB Garamond" panose="00000500000000000000" pitchFamily="2" charset="0"/>
              <a:ea typeface="EB Garamond" panose="00000500000000000000" pitchFamily="2" charset="0"/>
              <a:cs typeface="Arial" panose="020B0604020202020204" pitchFamily="34" charset="0"/>
            </a:endParaRPr>
          </a:p>
        </p:txBody>
      </p:sp>
      <p:sp>
        <p:nvSpPr>
          <p:cNvPr id="5" name="Textfeld 4">
            <a:extLst>
              <a:ext uri="{FF2B5EF4-FFF2-40B4-BE49-F238E27FC236}">
                <a16:creationId xmlns:a16="http://schemas.microsoft.com/office/drawing/2014/main" id="{667FEAEF-15B8-4F14-8B66-1D5033CB3F39}"/>
              </a:ext>
            </a:extLst>
          </p:cNvPr>
          <p:cNvSpPr txBox="1"/>
          <p:nvPr/>
        </p:nvSpPr>
        <p:spPr>
          <a:xfrm>
            <a:off x="259051" y="6278392"/>
            <a:ext cx="11439685" cy="523220"/>
          </a:xfrm>
          <a:prstGeom prst="rect">
            <a:avLst/>
          </a:prstGeom>
          <a:noFill/>
        </p:spPr>
        <p:txBody>
          <a:bodyPr wrap="square" rtlCol="0">
            <a:spAutoFit/>
          </a:bodyPr>
          <a:lstStyle/>
          <a:p>
            <a:pPr algn="r"/>
            <a:r>
              <a:rPr lang="de-DE" sz="2800" b="1" dirty="0">
                <a:latin typeface="Papyrus" panose="03070502060502030205" pitchFamily="66" charset="0"/>
              </a:rPr>
              <a:t>Apostelgeschichte, Kap. 9,15-16</a:t>
            </a:r>
            <a:endParaRPr lang="de-DE" b="1" dirty="0">
              <a:latin typeface="Papyrus" panose="03070502060502030205" pitchFamily="66" charset="0"/>
            </a:endParaRPr>
          </a:p>
        </p:txBody>
      </p:sp>
      <p:grpSp>
        <p:nvGrpSpPr>
          <p:cNvPr id="6" name="Gruppieren 5">
            <a:extLst>
              <a:ext uri="{FF2B5EF4-FFF2-40B4-BE49-F238E27FC236}">
                <a16:creationId xmlns:a16="http://schemas.microsoft.com/office/drawing/2014/main" id="{B5562775-B6EF-4FE8-B4E1-DDCD37AA203A}"/>
              </a:ext>
            </a:extLst>
          </p:cNvPr>
          <p:cNvGrpSpPr/>
          <p:nvPr/>
        </p:nvGrpSpPr>
        <p:grpSpPr>
          <a:xfrm flipV="1">
            <a:off x="2917181" y="2606562"/>
            <a:ext cx="8370929" cy="309209"/>
            <a:chOff x="5937071" y="952031"/>
            <a:chExt cx="1447920" cy="360"/>
          </a:xfrm>
        </p:grpSpPr>
        <mc:AlternateContent xmlns:mc="http://schemas.openxmlformats.org/markup-compatibility/2006" xmlns:p14="http://schemas.microsoft.com/office/powerpoint/2010/main">
          <mc:Choice Requires="p14">
            <p:contentPart p14:bwMode="auto" r:id="rId3">
              <p14:nvContentPartPr>
                <p14:cNvPr id="8" name="Freihand 7">
                  <a:extLst>
                    <a:ext uri="{FF2B5EF4-FFF2-40B4-BE49-F238E27FC236}">
                      <a16:creationId xmlns:a16="http://schemas.microsoft.com/office/drawing/2014/main" id="{06FBCB1F-D2BD-45DC-9EFB-1BC9FFDBC23E}"/>
                    </a:ext>
                  </a:extLst>
                </p14:cNvPr>
                <p14:cNvContentPartPr/>
                <p14:nvPr/>
              </p14:nvContentPartPr>
              <p14:xfrm>
                <a:off x="5938871" y="952031"/>
                <a:ext cx="13680" cy="360"/>
              </p14:xfrm>
            </p:contentPart>
          </mc:Choice>
          <mc:Fallback xmlns="">
            <p:pic>
              <p:nvPicPr>
                <p:cNvPr id="11" name="Freihand 10">
                  <a:extLst>
                    <a:ext uri="{FF2B5EF4-FFF2-40B4-BE49-F238E27FC236}">
                      <a16:creationId xmlns:a16="http://schemas.microsoft.com/office/drawing/2014/main" id="{B41D272F-8384-456C-A06C-4D1BA879B075}"/>
                    </a:ext>
                  </a:extLst>
                </p:cNvPr>
                <p:cNvPicPr/>
                <p:nvPr/>
              </p:nvPicPr>
              <p:blipFill>
                <a:blip r:embed="rId4"/>
                <a:stretch>
                  <a:fillRect/>
                </a:stretch>
              </p:blipFill>
              <p:spPr>
                <a:xfrm>
                  <a:off x="5912231" y="925391"/>
                  <a:ext cx="67320" cy="54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9" name="Freihand 8">
                  <a:extLst>
                    <a:ext uri="{FF2B5EF4-FFF2-40B4-BE49-F238E27FC236}">
                      <a16:creationId xmlns:a16="http://schemas.microsoft.com/office/drawing/2014/main" id="{7B5EB108-9DCA-4FEA-8E58-3E0647F34AB9}"/>
                    </a:ext>
                  </a:extLst>
                </p14:cNvPr>
                <p14:cNvContentPartPr/>
                <p14:nvPr/>
              </p14:nvContentPartPr>
              <p14:xfrm>
                <a:off x="5937071" y="952031"/>
                <a:ext cx="1447920" cy="360"/>
              </p14:xfrm>
            </p:contentPart>
          </mc:Choice>
          <mc:Fallback xmlns="">
            <p:pic>
              <p:nvPicPr>
                <p:cNvPr id="12" name="Freihand 11">
                  <a:extLst>
                    <a:ext uri="{FF2B5EF4-FFF2-40B4-BE49-F238E27FC236}">
                      <a16:creationId xmlns:a16="http://schemas.microsoft.com/office/drawing/2014/main" id="{396A06F6-234D-459F-8E68-EDAB73B747B8}"/>
                    </a:ext>
                  </a:extLst>
                </p:cNvPr>
                <p:cNvPicPr/>
                <p:nvPr/>
              </p:nvPicPr>
              <p:blipFill>
                <a:blip r:embed="rId6"/>
                <a:stretch>
                  <a:fillRect/>
                </a:stretch>
              </p:blipFill>
              <p:spPr>
                <a:xfrm>
                  <a:off x="5910071" y="925391"/>
                  <a:ext cx="1501560" cy="54000"/>
                </a:xfrm>
                <a:prstGeom prst="rect">
                  <a:avLst/>
                </a:prstGeom>
              </p:spPr>
            </p:pic>
          </mc:Fallback>
        </mc:AlternateContent>
      </p:grpSp>
      <p:grpSp>
        <p:nvGrpSpPr>
          <p:cNvPr id="10" name="Gruppieren 9">
            <a:extLst>
              <a:ext uri="{FF2B5EF4-FFF2-40B4-BE49-F238E27FC236}">
                <a16:creationId xmlns:a16="http://schemas.microsoft.com/office/drawing/2014/main" id="{8742371E-4141-4CD1-A3BA-516EA3F3D200}"/>
              </a:ext>
            </a:extLst>
          </p:cNvPr>
          <p:cNvGrpSpPr/>
          <p:nvPr/>
        </p:nvGrpSpPr>
        <p:grpSpPr>
          <a:xfrm>
            <a:off x="385113" y="3157389"/>
            <a:ext cx="3341856" cy="123443"/>
            <a:chOff x="5937071" y="952031"/>
            <a:chExt cx="1447920" cy="360"/>
          </a:xfrm>
        </p:grpSpPr>
        <mc:AlternateContent xmlns:mc="http://schemas.openxmlformats.org/markup-compatibility/2006" xmlns:p14="http://schemas.microsoft.com/office/powerpoint/2010/main">
          <mc:Choice Requires="p14">
            <p:contentPart p14:bwMode="auto" r:id="rId7">
              <p14:nvContentPartPr>
                <p14:cNvPr id="11" name="Freihand 10">
                  <a:extLst>
                    <a:ext uri="{FF2B5EF4-FFF2-40B4-BE49-F238E27FC236}">
                      <a16:creationId xmlns:a16="http://schemas.microsoft.com/office/drawing/2014/main" id="{970EF6B6-929E-4E02-98C4-AF59AE13F2F1}"/>
                    </a:ext>
                  </a:extLst>
                </p14:cNvPr>
                <p14:cNvContentPartPr/>
                <p14:nvPr/>
              </p14:nvContentPartPr>
              <p14:xfrm>
                <a:off x="5938871" y="952031"/>
                <a:ext cx="13680" cy="360"/>
              </p14:xfrm>
            </p:contentPart>
          </mc:Choice>
          <mc:Fallback xmlns="">
            <p:pic>
              <p:nvPicPr>
                <p:cNvPr id="11" name="Freihand 10">
                  <a:extLst>
                    <a:ext uri="{FF2B5EF4-FFF2-40B4-BE49-F238E27FC236}">
                      <a16:creationId xmlns:a16="http://schemas.microsoft.com/office/drawing/2014/main" id="{B41D272F-8384-456C-A06C-4D1BA879B075}"/>
                    </a:ext>
                  </a:extLst>
                </p:cNvPr>
                <p:cNvPicPr/>
                <p:nvPr/>
              </p:nvPicPr>
              <p:blipFill>
                <a:blip r:embed="rId4"/>
                <a:stretch>
                  <a:fillRect/>
                </a:stretch>
              </p:blipFill>
              <p:spPr>
                <a:xfrm>
                  <a:off x="5912231" y="925391"/>
                  <a:ext cx="67320" cy="54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2" name="Freihand 11">
                  <a:extLst>
                    <a:ext uri="{FF2B5EF4-FFF2-40B4-BE49-F238E27FC236}">
                      <a16:creationId xmlns:a16="http://schemas.microsoft.com/office/drawing/2014/main" id="{19DC884B-106D-4368-9237-D5FA324D1CCD}"/>
                    </a:ext>
                  </a:extLst>
                </p14:cNvPr>
                <p14:cNvContentPartPr/>
                <p14:nvPr/>
              </p14:nvContentPartPr>
              <p14:xfrm>
                <a:off x="5937071" y="952031"/>
                <a:ext cx="1447920" cy="360"/>
              </p14:xfrm>
            </p:contentPart>
          </mc:Choice>
          <mc:Fallback xmlns="">
            <p:pic>
              <p:nvPicPr>
                <p:cNvPr id="12" name="Freihand 11">
                  <a:extLst>
                    <a:ext uri="{FF2B5EF4-FFF2-40B4-BE49-F238E27FC236}">
                      <a16:creationId xmlns:a16="http://schemas.microsoft.com/office/drawing/2014/main" id="{396A06F6-234D-459F-8E68-EDAB73B747B8}"/>
                    </a:ext>
                  </a:extLst>
                </p:cNvPr>
                <p:cNvPicPr/>
                <p:nvPr/>
              </p:nvPicPr>
              <p:blipFill>
                <a:blip r:embed="rId6"/>
                <a:stretch>
                  <a:fillRect/>
                </a:stretch>
              </p:blipFill>
              <p:spPr>
                <a:xfrm>
                  <a:off x="5910071" y="925391"/>
                  <a:ext cx="1501560" cy="54000"/>
                </a:xfrm>
                <a:prstGeom prst="rect">
                  <a:avLst/>
                </a:prstGeom>
              </p:spPr>
            </p:pic>
          </mc:Fallback>
        </mc:AlternateContent>
      </p:grpSp>
    </p:spTree>
    <p:extLst>
      <p:ext uri="{BB962C8B-B14F-4D97-AF65-F5344CB8AC3E}">
        <p14:creationId xmlns:p14="http://schemas.microsoft.com/office/powerpoint/2010/main" val="331319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2000" fill="hold"/>
                                        <p:tgtEl>
                                          <p:spTgt spid="6"/>
                                        </p:tgtEl>
                                        <p:attrNameLst>
                                          <p:attrName>drawProgress</p:attrName>
                                        </p:attrNameLst>
                                      </p:cBhvr>
                                      <p:tavLst>
                                        <p:tav tm="0">
                                          <p:val>
                                            <p:fltVal val="0"/>
                                          </p:val>
                                        </p:tav>
                                        <p:tav tm="100000">
                                          <p:val>
                                            <p:fltVal val="1"/>
                                          </p:val>
                                        </p:tav>
                                      </p:tavLst>
                                    </p:anim>
                                  </p:childTnLst>
                                </p:cTn>
                              </p:par>
                            </p:childTnLst>
                          </p:cTn>
                        </p:par>
                        <p:par>
                          <p:cTn id="8" fill="hold">
                            <p:stCondLst>
                              <p:cond delay="2000"/>
                            </p:stCondLst>
                            <p:childTnLst>
                              <p:par>
                                <p:cTn id="9" presetID="63"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1000" fill="hold"/>
                                        <p:tgtEl>
                                          <p:spTgt spid="10"/>
                                        </p:tgtEl>
                                        <p:attrNameLst>
                                          <p:attrName>drawProgress</p:attrName>
                                        </p:attrNameLst>
                                      </p:cBhvr>
                                      <p:tavLst>
                                        <p:tav tm="0">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1005</Words>
  <Application>Microsoft Office PowerPoint</Application>
  <PresentationFormat>Breitbild</PresentationFormat>
  <Paragraphs>92</Paragraphs>
  <Slides>13</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13</vt:i4>
      </vt:variant>
    </vt:vector>
  </HeadingPairs>
  <TitlesOfParts>
    <vt:vector size="21" baseType="lpstr">
      <vt:lpstr>Aharoni</vt:lpstr>
      <vt:lpstr>Papyrus</vt:lpstr>
      <vt:lpstr>Calibri Light</vt:lpstr>
      <vt:lpstr>Bahnschrift SemiBold SemiConden</vt:lpstr>
      <vt:lpstr>Arial</vt:lpstr>
      <vt:lpstr>EB Garamond</vt:lpstr>
      <vt:lpstr>Calibri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Alexander Bartsch</dc:creator>
  <cp:lastModifiedBy>Elmar Bemmer</cp:lastModifiedBy>
  <cp:revision>56</cp:revision>
  <dcterms:created xsi:type="dcterms:W3CDTF">2024-09-09T10:37:39Z</dcterms:created>
  <dcterms:modified xsi:type="dcterms:W3CDTF">2024-10-29T15:58:27Z</dcterms:modified>
</cp:coreProperties>
</file>